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7" r:id="rId1"/>
  </p:sldMasterIdLst>
  <p:sldIdLst>
    <p:sldId id="344" r:id="rId2"/>
    <p:sldId id="257" r:id="rId3"/>
    <p:sldId id="301" r:id="rId4"/>
    <p:sldId id="348" r:id="rId5"/>
    <p:sldId id="345" r:id="rId6"/>
    <p:sldId id="258" r:id="rId7"/>
    <p:sldId id="259" r:id="rId8"/>
    <p:sldId id="260" r:id="rId9"/>
    <p:sldId id="261" r:id="rId10"/>
    <p:sldId id="262"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46"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47" r:id="rId47"/>
    <p:sldId id="350" r:id="rId48"/>
    <p:sldId id="286" r:id="rId49"/>
    <p:sldId id="284" r:id="rId50"/>
    <p:sldId id="288" r:id="rId51"/>
    <p:sldId id="289" r:id="rId52"/>
    <p:sldId id="290" r:id="rId53"/>
    <p:sldId id="291" r:id="rId54"/>
    <p:sldId id="343" r:id="rId55"/>
    <p:sldId id="296" r:id="rId56"/>
    <p:sldId id="300" r:id="rId57"/>
    <p:sldId id="349" r:id="rId58"/>
    <p:sldId id="298" r:id="rId59"/>
    <p:sldId id="29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42FE3-A955-424E-BD38-0B98B1834DA1}" v="59" dt="2025-04-06T10:06:48.9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94660"/>
  </p:normalViewPr>
  <p:slideViewPr>
    <p:cSldViewPr snapToGrid="0">
      <p:cViewPr>
        <p:scale>
          <a:sx n="66" d="100"/>
          <a:sy n="66" d="100"/>
        </p:scale>
        <p:origin x="-900" y="-14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Krishna" userId="116617e90df16e88" providerId="LiveId" clId="{29E42FE3-A955-424E-BD38-0B98B1834DA1}"/>
    <pc:docChg chg="undo custSel addSld delSld modSld modMainMaster">
      <pc:chgData name="Sai Krishna" userId="116617e90df16e88" providerId="LiveId" clId="{29E42FE3-A955-424E-BD38-0B98B1834DA1}" dt="2025-04-06T10:07:05.247" v="3622" actId="1076"/>
      <pc:docMkLst>
        <pc:docMk/>
      </pc:docMkLst>
      <pc:sldChg chg="addSp modSp mod">
        <pc:chgData name="Sai Krishna" userId="116617e90df16e88" providerId="LiveId" clId="{29E42FE3-A955-424E-BD38-0B98B1834DA1}" dt="2025-04-06T05:30:16.988" v="1956" actId="1076"/>
        <pc:sldMkLst>
          <pc:docMk/>
          <pc:sldMk cId="3113415061" sldId="256"/>
        </pc:sldMkLst>
        <pc:spChg chg="mod">
          <ac:chgData name="Sai Krishna" userId="116617e90df16e88" providerId="LiveId" clId="{29E42FE3-A955-424E-BD38-0B98B1834DA1}" dt="2025-04-06T05:29:40.085" v="1947" actId="20577"/>
          <ac:spMkLst>
            <pc:docMk/>
            <pc:sldMk cId="3113415061" sldId="256"/>
            <ac:spMk id="2" creationId="{346FFE16-BFB6-E898-9C7D-64100477A739}"/>
          </ac:spMkLst>
        </pc:spChg>
        <pc:spChg chg="mod">
          <ac:chgData name="Sai Krishna" userId="116617e90df16e88" providerId="LiveId" clId="{29E42FE3-A955-424E-BD38-0B98B1834DA1}" dt="2025-04-06T05:30:00.148" v="1954" actId="20577"/>
          <ac:spMkLst>
            <pc:docMk/>
            <pc:sldMk cId="3113415061" sldId="256"/>
            <ac:spMk id="3" creationId="{7A734BE7-2AD7-839D-47A6-D4C50975481F}"/>
          </ac:spMkLst>
        </pc:spChg>
        <pc:picChg chg="add mod">
          <ac:chgData name="Sai Krishna" userId="116617e90df16e88" providerId="LiveId" clId="{29E42FE3-A955-424E-BD38-0B98B1834DA1}" dt="2025-04-06T05:30:16.988" v="1956" actId="1076"/>
          <ac:picMkLst>
            <pc:docMk/>
            <pc:sldMk cId="3113415061" sldId="256"/>
            <ac:picMk id="4" creationId="{A6E10FA8-FC1C-7AD4-5386-6D7F17A42F64}"/>
          </ac:picMkLst>
        </pc:picChg>
      </pc:sldChg>
      <pc:sldChg chg="modSp mod">
        <pc:chgData name="Sai Krishna" userId="116617e90df16e88" providerId="LiveId" clId="{29E42FE3-A955-424E-BD38-0B98B1834DA1}" dt="2025-04-06T04:27:53.118" v="744" actId="123"/>
        <pc:sldMkLst>
          <pc:docMk/>
          <pc:sldMk cId="3604844574" sldId="257"/>
        </pc:sldMkLst>
        <pc:spChg chg="mod">
          <ac:chgData name="Sai Krishna" userId="116617e90df16e88" providerId="LiveId" clId="{29E42FE3-A955-424E-BD38-0B98B1834DA1}" dt="2025-04-06T03:02:09.239" v="202" actId="14100"/>
          <ac:spMkLst>
            <pc:docMk/>
            <pc:sldMk cId="3604844574" sldId="257"/>
            <ac:spMk id="2" creationId="{B7BFD9AD-0F81-7FC6-A366-097AC2DE8F29}"/>
          </ac:spMkLst>
        </pc:spChg>
        <pc:spChg chg="mod">
          <ac:chgData name="Sai Krishna" userId="116617e90df16e88" providerId="LiveId" clId="{29E42FE3-A955-424E-BD38-0B98B1834DA1}" dt="2025-04-06T04:27:53.118" v="744" actId="123"/>
          <ac:spMkLst>
            <pc:docMk/>
            <pc:sldMk cId="3604844574" sldId="257"/>
            <ac:spMk id="3" creationId="{E820AB35-F88C-1009-12C5-61AACEF047CE}"/>
          </ac:spMkLst>
        </pc:spChg>
      </pc:sldChg>
      <pc:sldChg chg="modSp mod">
        <pc:chgData name="Sai Krishna" userId="116617e90df16e88" providerId="LiveId" clId="{29E42FE3-A955-424E-BD38-0B98B1834DA1}" dt="2025-04-06T03:10:55.773" v="473" actId="27636"/>
        <pc:sldMkLst>
          <pc:docMk/>
          <pc:sldMk cId="360544372" sldId="258"/>
        </pc:sldMkLst>
        <pc:spChg chg="mod">
          <ac:chgData name="Sai Krishna" userId="116617e90df16e88" providerId="LiveId" clId="{29E42FE3-A955-424E-BD38-0B98B1834DA1}" dt="2025-04-06T03:09:04.126" v="405" actId="27636"/>
          <ac:spMkLst>
            <pc:docMk/>
            <pc:sldMk cId="360544372" sldId="258"/>
            <ac:spMk id="2" creationId="{C0A804F1-0630-77C7-922B-956E3BB956EA}"/>
          </ac:spMkLst>
        </pc:spChg>
        <pc:spChg chg="mod">
          <ac:chgData name="Sai Krishna" userId="116617e90df16e88" providerId="LiveId" clId="{29E42FE3-A955-424E-BD38-0B98B1834DA1}" dt="2025-04-06T03:10:55.773" v="473" actId="27636"/>
          <ac:spMkLst>
            <pc:docMk/>
            <pc:sldMk cId="360544372" sldId="258"/>
            <ac:spMk id="3" creationId="{B135225B-DF22-F340-0122-1805D0053F47}"/>
          </ac:spMkLst>
        </pc:spChg>
        <pc:picChg chg="mod">
          <ac:chgData name="Sai Krishna" userId="116617e90df16e88" providerId="LiveId" clId="{29E42FE3-A955-424E-BD38-0B98B1834DA1}" dt="2025-04-06T03:06:30.832" v="229" actId="1076"/>
          <ac:picMkLst>
            <pc:docMk/>
            <pc:sldMk cId="360544372" sldId="258"/>
            <ac:picMk id="5" creationId="{D9925EC2-6FE8-6296-B974-986C432093C8}"/>
          </ac:picMkLst>
        </pc:picChg>
      </pc:sldChg>
      <pc:sldChg chg="addSp delSp modSp mod">
        <pc:chgData name="Sai Krishna" userId="116617e90df16e88" providerId="LiveId" clId="{29E42FE3-A955-424E-BD38-0B98B1834DA1}" dt="2025-04-06T03:12:08.794" v="489" actId="14100"/>
        <pc:sldMkLst>
          <pc:docMk/>
          <pc:sldMk cId="4108696594" sldId="259"/>
        </pc:sldMkLst>
        <pc:spChg chg="add del mod">
          <ac:chgData name="Sai Krishna" userId="116617e90df16e88" providerId="LiveId" clId="{29E42FE3-A955-424E-BD38-0B98B1834DA1}" dt="2025-04-06T03:12:03.055" v="487" actId="14100"/>
          <ac:spMkLst>
            <pc:docMk/>
            <pc:sldMk cId="4108696594" sldId="259"/>
            <ac:spMk id="3" creationId="{5E604E0B-1F99-10D6-313B-7F149B98496A}"/>
          </ac:spMkLst>
        </pc:spChg>
        <pc:spChg chg="add del mod">
          <ac:chgData name="Sai Krishna" userId="116617e90df16e88" providerId="LiveId" clId="{29E42FE3-A955-424E-BD38-0B98B1834DA1}" dt="2025-04-06T03:07:11.165" v="246" actId="478"/>
          <ac:spMkLst>
            <pc:docMk/>
            <pc:sldMk cId="4108696594" sldId="259"/>
            <ac:spMk id="6" creationId="{1616E1B9-B45A-91AB-F0C0-210FF9EEE22E}"/>
          </ac:spMkLst>
        </pc:spChg>
        <pc:picChg chg="mod">
          <ac:chgData name="Sai Krishna" userId="116617e90df16e88" providerId="LiveId" clId="{29E42FE3-A955-424E-BD38-0B98B1834DA1}" dt="2025-04-06T03:12:08.794" v="489" actId="14100"/>
          <ac:picMkLst>
            <pc:docMk/>
            <pc:sldMk cId="4108696594" sldId="259"/>
            <ac:picMk id="5" creationId="{5C97E1BF-AF29-5AC1-E6A0-CE25B4652415}"/>
          </ac:picMkLst>
        </pc:picChg>
      </pc:sldChg>
      <pc:sldChg chg="modSp mod">
        <pc:chgData name="Sai Krishna" userId="116617e90df16e88" providerId="LiveId" clId="{29E42FE3-A955-424E-BD38-0B98B1834DA1}" dt="2025-04-06T03:13:06.512" v="530" actId="1076"/>
        <pc:sldMkLst>
          <pc:docMk/>
          <pc:sldMk cId="1917369202" sldId="260"/>
        </pc:sldMkLst>
        <pc:spChg chg="mod">
          <ac:chgData name="Sai Krishna" userId="116617e90df16e88" providerId="LiveId" clId="{29E42FE3-A955-424E-BD38-0B98B1834DA1}" dt="2025-04-06T03:12:57.703" v="528" actId="1076"/>
          <ac:spMkLst>
            <pc:docMk/>
            <pc:sldMk cId="1917369202" sldId="260"/>
            <ac:spMk id="2" creationId="{7FAA8A72-95B5-39C7-EE33-482EDFC03CDD}"/>
          </ac:spMkLst>
        </pc:spChg>
        <pc:spChg chg="mod">
          <ac:chgData name="Sai Krishna" userId="116617e90df16e88" providerId="LiveId" clId="{29E42FE3-A955-424E-BD38-0B98B1834DA1}" dt="2025-04-06T03:12:31.529" v="523" actId="113"/>
          <ac:spMkLst>
            <pc:docMk/>
            <pc:sldMk cId="1917369202" sldId="260"/>
            <ac:spMk id="3" creationId="{58BB98B3-EC16-3078-F9CC-A03B21231D30}"/>
          </ac:spMkLst>
        </pc:spChg>
        <pc:picChg chg="mod">
          <ac:chgData name="Sai Krishna" userId="116617e90df16e88" providerId="LiveId" clId="{29E42FE3-A955-424E-BD38-0B98B1834DA1}" dt="2025-04-06T03:13:06.512" v="530" actId="1076"/>
          <ac:picMkLst>
            <pc:docMk/>
            <pc:sldMk cId="1917369202" sldId="260"/>
            <ac:picMk id="4" creationId="{ECAF67BD-BFF9-2C9A-A4C6-3F480AF2D308}"/>
          </ac:picMkLst>
        </pc:picChg>
      </pc:sldChg>
      <pc:sldChg chg="modSp mod">
        <pc:chgData name="Sai Krishna" userId="116617e90df16e88" providerId="LiveId" clId="{29E42FE3-A955-424E-BD38-0B98B1834DA1}" dt="2025-04-06T03:13:32.535" v="536" actId="14100"/>
        <pc:sldMkLst>
          <pc:docMk/>
          <pc:sldMk cId="2431270345" sldId="261"/>
        </pc:sldMkLst>
        <pc:spChg chg="mod">
          <ac:chgData name="Sai Krishna" userId="116617e90df16e88" providerId="LiveId" clId="{29E42FE3-A955-424E-BD38-0B98B1834DA1}" dt="2025-04-06T03:13:24.411" v="534" actId="27636"/>
          <ac:spMkLst>
            <pc:docMk/>
            <pc:sldMk cId="2431270345" sldId="261"/>
            <ac:spMk id="2" creationId="{B464587F-BBF9-D20B-804E-F4493F7C5C92}"/>
          </ac:spMkLst>
        </pc:spChg>
        <pc:spChg chg="mod">
          <ac:chgData name="Sai Krishna" userId="116617e90df16e88" providerId="LiveId" clId="{29E42FE3-A955-424E-BD38-0B98B1834DA1}" dt="2025-04-06T03:13:28.629" v="535" actId="14100"/>
          <ac:spMkLst>
            <pc:docMk/>
            <pc:sldMk cId="2431270345" sldId="261"/>
            <ac:spMk id="3" creationId="{1A4A10E1-E0C4-8CA8-3382-58D231590792}"/>
          </ac:spMkLst>
        </pc:spChg>
        <pc:picChg chg="mod">
          <ac:chgData name="Sai Krishna" userId="116617e90df16e88" providerId="LiveId" clId="{29E42FE3-A955-424E-BD38-0B98B1834DA1}" dt="2025-04-06T03:13:32.535" v="536" actId="14100"/>
          <ac:picMkLst>
            <pc:docMk/>
            <pc:sldMk cId="2431270345" sldId="261"/>
            <ac:picMk id="4" creationId="{89714FA6-E9BC-F020-E745-D6138229F4EB}"/>
          </ac:picMkLst>
        </pc:picChg>
      </pc:sldChg>
      <pc:sldChg chg="modSp mod">
        <pc:chgData name="Sai Krishna" userId="116617e90df16e88" providerId="LiveId" clId="{29E42FE3-A955-424E-BD38-0B98B1834DA1}" dt="2025-04-06T03:14:02.693" v="538" actId="20577"/>
        <pc:sldMkLst>
          <pc:docMk/>
          <pc:sldMk cId="2026469972" sldId="262"/>
        </pc:sldMkLst>
        <pc:spChg chg="mod">
          <ac:chgData name="Sai Krishna" userId="116617e90df16e88" providerId="LiveId" clId="{29E42FE3-A955-424E-BD38-0B98B1834DA1}" dt="2025-04-06T03:10:09.315" v="448" actId="27636"/>
          <ac:spMkLst>
            <pc:docMk/>
            <pc:sldMk cId="2026469972" sldId="262"/>
            <ac:spMk id="2" creationId="{A4CF444A-2966-B8D9-D93A-5591E37ACB2A}"/>
          </ac:spMkLst>
        </pc:spChg>
        <pc:spChg chg="mod">
          <ac:chgData name="Sai Krishna" userId="116617e90df16e88" providerId="LiveId" clId="{29E42FE3-A955-424E-BD38-0B98B1834DA1}" dt="2025-04-06T03:14:02.693" v="538" actId="20577"/>
          <ac:spMkLst>
            <pc:docMk/>
            <pc:sldMk cId="2026469972" sldId="262"/>
            <ac:spMk id="3" creationId="{EFF9C6A6-162D-4C8D-3F21-1B3A8031A46B}"/>
          </ac:spMkLst>
        </pc:spChg>
      </pc:sldChg>
      <pc:sldChg chg="modSp mod">
        <pc:chgData name="Sai Krishna" userId="116617e90df16e88" providerId="LiveId" clId="{29E42FE3-A955-424E-BD38-0B98B1834DA1}" dt="2025-04-06T09:46:26.096" v="2955" actId="20577"/>
        <pc:sldMkLst>
          <pc:docMk/>
          <pc:sldMk cId="4038867655" sldId="263"/>
        </pc:sldMkLst>
        <pc:spChg chg="mod">
          <ac:chgData name="Sai Krishna" userId="116617e90df16e88" providerId="LiveId" clId="{29E42FE3-A955-424E-BD38-0B98B1834DA1}" dt="2025-04-06T09:46:26.096" v="2955" actId="20577"/>
          <ac:spMkLst>
            <pc:docMk/>
            <pc:sldMk cId="4038867655" sldId="263"/>
            <ac:spMk id="2" creationId="{771354A4-F54D-E13E-1CBD-B448D0F2BCE0}"/>
          </ac:spMkLst>
        </pc:spChg>
        <pc:picChg chg="mod">
          <ac:chgData name="Sai Krishna" userId="116617e90df16e88" providerId="LiveId" clId="{29E42FE3-A955-424E-BD38-0B98B1834DA1}" dt="2025-04-06T09:46:19.727" v="2942" actId="1076"/>
          <ac:picMkLst>
            <pc:docMk/>
            <pc:sldMk cId="4038867655" sldId="263"/>
            <ac:picMk id="4" creationId="{12BC0AC0-D151-49B8-2D4D-A5677293C332}"/>
          </ac:picMkLst>
        </pc:picChg>
      </pc:sldChg>
      <pc:sldChg chg="delSp modSp mod">
        <pc:chgData name="Sai Krishna" userId="116617e90df16e88" providerId="LiveId" clId="{29E42FE3-A955-424E-BD38-0B98B1834DA1}" dt="2025-04-06T09:52:07.263" v="3183" actId="14100"/>
        <pc:sldMkLst>
          <pc:docMk/>
          <pc:sldMk cId="2709072840" sldId="264"/>
        </pc:sldMkLst>
        <pc:spChg chg="mod">
          <ac:chgData name="Sai Krishna" userId="116617e90df16e88" providerId="LiveId" clId="{29E42FE3-A955-424E-BD38-0B98B1834DA1}" dt="2025-04-06T09:52:07.263" v="3183" actId="14100"/>
          <ac:spMkLst>
            <pc:docMk/>
            <pc:sldMk cId="2709072840" sldId="264"/>
            <ac:spMk id="2" creationId="{A9302C2F-D097-90B4-481C-276AB9DA3098}"/>
          </ac:spMkLst>
        </pc:spChg>
        <pc:spChg chg="mod">
          <ac:chgData name="Sai Krishna" userId="116617e90df16e88" providerId="LiveId" clId="{29E42FE3-A955-424E-BD38-0B98B1834DA1}" dt="2025-04-06T09:41:42.918" v="2825" actId="20577"/>
          <ac:spMkLst>
            <pc:docMk/>
            <pc:sldMk cId="2709072840" sldId="264"/>
            <ac:spMk id="3" creationId="{301E0614-EAC7-7DE1-0093-ACBA1A500A37}"/>
          </ac:spMkLst>
        </pc:spChg>
        <pc:picChg chg="del mod modCrop">
          <ac:chgData name="Sai Krishna" userId="116617e90df16e88" providerId="LiveId" clId="{29E42FE3-A955-424E-BD38-0B98B1834DA1}" dt="2025-04-06T09:41:37.748" v="2809" actId="478"/>
          <ac:picMkLst>
            <pc:docMk/>
            <pc:sldMk cId="2709072840" sldId="264"/>
            <ac:picMk id="4" creationId="{03C8DB45-1B0B-D045-32B9-AC785849D194}"/>
          </ac:picMkLst>
        </pc:picChg>
        <pc:picChg chg="mod">
          <ac:chgData name="Sai Krishna" userId="116617e90df16e88" providerId="LiveId" clId="{29E42FE3-A955-424E-BD38-0B98B1834DA1}" dt="2025-04-06T04:30:56.429" v="985" actId="1076"/>
          <ac:picMkLst>
            <pc:docMk/>
            <pc:sldMk cId="2709072840" sldId="264"/>
            <ac:picMk id="5" creationId="{4889CE4E-5F78-6C0D-BAC4-198DEE771621}"/>
          </ac:picMkLst>
        </pc:picChg>
      </pc:sldChg>
      <pc:sldChg chg="delSp modSp mod">
        <pc:chgData name="Sai Krishna" userId="116617e90df16e88" providerId="LiveId" clId="{29E42FE3-A955-424E-BD38-0B98B1834DA1}" dt="2025-04-06T09:43:06.013" v="2875" actId="20577"/>
        <pc:sldMkLst>
          <pc:docMk/>
          <pc:sldMk cId="2809247541" sldId="265"/>
        </pc:sldMkLst>
        <pc:spChg chg="mod">
          <ac:chgData name="Sai Krishna" userId="116617e90df16e88" providerId="LiveId" clId="{29E42FE3-A955-424E-BD38-0B98B1834DA1}" dt="2025-04-06T03:10:59.492" v="482"/>
          <ac:spMkLst>
            <pc:docMk/>
            <pc:sldMk cId="2809247541" sldId="265"/>
            <ac:spMk id="2" creationId="{5187F38B-4DA8-C18E-BE8C-2BC345F61F91}"/>
          </ac:spMkLst>
        </pc:spChg>
        <pc:spChg chg="mod">
          <ac:chgData name="Sai Krishna" userId="116617e90df16e88" providerId="LiveId" clId="{29E42FE3-A955-424E-BD38-0B98B1834DA1}" dt="2025-04-06T09:43:06.013" v="2875" actId="20577"/>
          <ac:spMkLst>
            <pc:docMk/>
            <pc:sldMk cId="2809247541" sldId="265"/>
            <ac:spMk id="3" creationId="{6DFC401D-6A7E-1D9F-6AC9-F1BF8529D62F}"/>
          </ac:spMkLst>
        </pc:spChg>
        <pc:picChg chg="del mod">
          <ac:chgData name="Sai Krishna" userId="116617e90df16e88" providerId="LiveId" clId="{29E42FE3-A955-424E-BD38-0B98B1834DA1}" dt="2025-04-06T09:42:59.746" v="2858" actId="478"/>
          <ac:picMkLst>
            <pc:docMk/>
            <pc:sldMk cId="2809247541" sldId="265"/>
            <ac:picMk id="4" creationId="{A15B5C07-435B-46D8-56DD-81B186D38919}"/>
          </ac:picMkLst>
        </pc:picChg>
        <pc:picChg chg="mod">
          <ac:chgData name="Sai Krishna" userId="116617e90df16e88" providerId="LiveId" clId="{29E42FE3-A955-424E-BD38-0B98B1834DA1}" dt="2025-04-06T03:16:34.878" v="577" actId="1076"/>
          <ac:picMkLst>
            <pc:docMk/>
            <pc:sldMk cId="2809247541" sldId="265"/>
            <ac:picMk id="5" creationId="{32C797BB-71E9-A1ED-4384-AD3A616A76F4}"/>
          </ac:picMkLst>
        </pc:picChg>
      </pc:sldChg>
      <pc:sldChg chg="modSp mod">
        <pc:chgData name="Sai Krishna" userId="116617e90df16e88" providerId="LiveId" clId="{29E42FE3-A955-424E-BD38-0B98B1834DA1}" dt="2025-04-06T03:17:47.359" v="603" actId="14100"/>
        <pc:sldMkLst>
          <pc:docMk/>
          <pc:sldMk cId="2029637602" sldId="266"/>
        </pc:sldMkLst>
        <pc:spChg chg="mod">
          <ac:chgData name="Sai Krishna" userId="116617e90df16e88" providerId="LiveId" clId="{29E42FE3-A955-424E-BD38-0B98B1834DA1}" dt="2025-04-06T03:17:15.471" v="599" actId="20577"/>
          <ac:spMkLst>
            <pc:docMk/>
            <pc:sldMk cId="2029637602" sldId="266"/>
            <ac:spMk id="3" creationId="{92E9C66A-E76F-33D5-7FAC-D3F1E08AB214}"/>
          </ac:spMkLst>
        </pc:spChg>
        <pc:picChg chg="mod">
          <ac:chgData name="Sai Krishna" userId="116617e90df16e88" providerId="LiveId" clId="{29E42FE3-A955-424E-BD38-0B98B1834DA1}" dt="2025-04-06T03:17:47.359" v="603" actId="14100"/>
          <ac:picMkLst>
            <pc:docMk/>
            <pc:sldMk cId="2029637602" sldId="266"/>
            <ac:picMk id="4" creationId="{89A336D4-C772-9F28-BD96-E9F540AE29B9}"/>
          </ac:picMkLst>
        </pc:picChg>
        <pc:picChg chg="mod modCrop">
          <ac:chgData name="Sai Krishna" userId="116617e90df16e88" providerId="LiveId" clId="{29E42FE3-A955-424E-BD38-0B98B1834DA1}" dt="2025-04-06T03:17:40.869" v="601" actId="14100"/>
          <ac:picMkLst>
            <pc:docMk/>
            <pc:sldMk cId="2029637602" sldId="266"/>
            <ac:picMk id="5" creationId="{99901C2C-C539-31EA-2BE2-6534C27CFE10}"/>
          </ac:picMkLst>
        </pc:picChg>
      </pc:sldChg>
      <pc:sldChg chg="modSp mod">
        <pc:chgData name="Sai Krishna" userId="116617e90df16e88" providerId="LiveId" clId="{29E42FE3-A955-424E-BD38-0B98B1834DA1}" dt="2025-04-06T03:10:55.809" v="474" actId="27636"/>
        <pc:sldMkLst>
          <pc:docMk/>
          <pc:sldMk cId="821915007" sldId="267"/>
        </pc:sldMkLst>
        <pc:spChg chg="mod">
          <ac:chgData name="Sai Krishna" userId="116617e90df16e88" providerId="LiveId" clId="{29E42FE3-A955-424E-BD38-0B98B1834DA1}" dt="2025-04-06T03:10:55.809" v="474" actId="27636"/>
          <ac:spMkLst>
            <pc:docMk/>
            <pc:sldMk cId="821915007" sldId="267"/>
            <ac:spMk id="6" creationId="{92CC8A08-4C22-1F29-3856-4A90C4F79933}"/>
          </ac:spMkLst>
        </pc:spChg>
      </pc:sldChg>
      <pc:sldChg chg="modSp mod">
        <pc:chgData name="Sai Krishna" userId="116617e90df16e88" providerId="LiveId" clId="{29E42FE3-A955-424E-BD38-0B98B1834DA1}" dt="2025-04-06T09:45:14.734" v="2896" actId="1076"/>
        <pc:sldMkLst>
          <pc:docMk/>
          <pc:sldMk cId="1166532678" sldId="268"/>
        </pc:sldMkLst>
        <pc:picChg chg="mod">
          <ac:chgData name="Sai Krishna" userId="116617e90df16e88" providerId="LiveId" clId="{29E42FE3-A955-424E-BD38-0B98B1834DA1}" dt="2025-04-06T09:45:14.734" v="2896" actId="1076"/>
          <ac:picMkLst>
            <pc:docMk/>
            <pc:sldMk cId="1166532678" sldId="268"/>
            <ac:picMk id="4" creationId="{89B9D407-D7B9-5D4A-49A8-943728AFEF55}"/>
          </ac:picMkLst>
        </pc:picChg>
      </pc:sldChg>
      <pc:sldChg chg="modSp mod">
        <pc:chgData name="Sai Krishna" userId="116617e90df16e88" providerId="LiveId" clId="{29E42FE3-A955-424E-BD38-0B98B1834DA1}" dt="2025-04-06T09:46:54.990" v="2958" actId="14100"/>
        <pc:sldMkLst>
          <pc:docMk/>
          <pc:sldMk cId="1576095398" sldId="269"/>
        </pc:sldMkLst>
        <pc:picChg chg="mod">
          <ac:chgData name="Sai Krishna" userId="116617e90df16e88" providerId="LiveId" clId="{29E42FE3-A955-424E-BD38-0B98B1834DA1}" dt="2025-04-06T09:46:54.990" v="2958" actId="14100"/>
          <ac:picMkLst>
            <pc:docMk/>
            <pc:sldMk cId="1576095398" sldId="269"/>
            <ac:picMk id="4" creationId="{46941DF2-9931-9193-6CE5-505877881FB3}"/>
          </ac:picMkLst>
        </pc:picChg>
      </pc:sldChg>
      <pc:sldChg chg="modSp mod">
        <pc:chgData name="Sai Krishna" userId="116617e90df16e88" providerId="LiveId" clId="{29E42FE3-A955-424E-BD38-0B98B1834DA1}" dt="2025-04-06T05:14:35.314" v="1877" actId="14100"/>
        <pc:sldMkLst>
          <pc:docMk/>
          <pc:sldMk cId="1927485465" sldId="270"/>
        </pc:sldMkLst>
        <pc:spChg chg="mod">
          <ac:chgData name="Sai Krishna" userId="116617e90df16e88" providerId="LiveId" clId="{29E42FE3-A955-424E-BD38-0B98B1834DA1}" dt="2025-04-06T05:14:35.314" v="1877" actId="14100"/>
          <ac:spMkLst>
            <pc:docMk/>
            <pc:sldMk cId="1927485465" sldId="270"/>
            <ac:spMk id="2" creationId="{6191AF07-D1BE-35A3-4832-154F1B1C01CD}"/>
          </ac:spMkLst>
        </pc:spChg>
        <pc:spChg chg="mod">
          <ac:chgData name="Sai Krishna" userId="116617e90df16e88" providerId="LiveId" clId="{29E42FE3-A955-424E-BD38-0B98B1834DA1}" dt="2025-04-06T05:14:29.659" v="1876" actId="20578"/>
          <ac:spMkLst>
            <pc:docMk/>
            <pc:sldMk cId="1927485465" sldId="270"/>
            <ac:spMk id="3" creationId="{48775400-77E2-CB6C-24AA-2BAA0158551C}"/>
          </ac:spMkLst>
        </pc:spChg>
        <pc:picChg chg="mod">
          <ac:chgData name="Sai Krishna" userId="116617e90df16e88" providerId="LiveId" clId="{29E42FE3-A955-424E-BD38-0B98B1834DA1}" dt="2025-04-06T03:18:03.243" v="604" actId="1076"/>
          <ac:picMkLst>
            <pc:docMk/>
            <pc:sldMk cId="1927485465" sldId="270"/>
            <ac:picMk id="5" creationId="{4CB6C05C-4497-BEFE-9AB2-FBBACCA56088}"/>
          </ac:picMkLst>
        </pc:picChg>
      </pc:sldChg>
      <pc:sldChg chg="addSp delSp modSp mod">
        <pc:chgData name="Sai Krishna" userId="116617e90df16e88" providerId="LiveId" clId="{29E42FE3-A955-424E-BD38-0B98B1834DA1}" dt="2025-04-06T09:52:33.342" v="3203" actId="5793"/>
        <pc:sldMkLst>
          <pc:docMk/>
          <pc:sldMk cId="1272570516" sldId="271"/>
        </pc:sldMkLst>
        <pc:spChg chg="mod">
          <ac:chgData name="Sai Krishna" userId="116617e90df16e88" providerId="LiveId" clId="{29E42FE3-A955-424E-BD38-0B98B1834DA1}" dt="2025-04-06T09:52:33.342" v="3203" actId="5793"/>
          <ac:spMkLst>
            <pc:docMk/>
            <pc:sldMk cId="1272570516" sldId="271"/>
            <ac:spMk id="3" creationId="{D6BF1B22-042F-551A-88F8-821984CA169E}"/>
          </ac:spMkLst>
        </pc:spChg>
        <pc:picChg chg="mod">
          <ac:chgData name="Sai Krishna" userId="116617e90df16e88" providerId="LiveId" clId="{29E42FE3-A955-424E-BD38-0B98B1834DA1}" dt="2025-04-06T03:18:09.623" v="606" actId="1036"/>
          <ac:picMkLst>
            <pc:docMk/>
            <pc:sldMk cId="1272570516" sldId="271"/>
            <ac:picMk id="4" creationId="{B0AB9AE2-F325-18BE-2487-1DAF1A54C4C7}"/>
          </ac:picMkLst>
        </pc:picChg>
        <pc:picChg chg="add del mod">
          <ac:chgData name="Sai Krishna" userId="116617e90df16e88" providerId="LiveId" clId="{29E42FE3-A955-424E-BD38-0B98B1834DA1}" dt="2025-04-06T09:52:28.740" v="3184" actId="478"/>
          <ac:picMkLst>
            <pc:docMk/>
            <pc:sldMk cId="1272570516" sldId="271"/>
            <ac:picMk id="5" creationId="{2063AD26-DCF0-074B-79B0-E303800A1918}"/>
          </ac:picMkLst>
        </pc:picChg>
      </pc:sldChg>
      <pc:sldChg chg="modSp mod">
        <pc:chgData name="Sai Krishna" userId="116617e90df16e88" providerId="LiveId" clId="{29E42FE3-A955-424E-BD38-0B98B1834DA1}" dt="2025-04-06T03:10:55.834" v="475" actId="27636"/>
        <pc:sldMkLst>
          <pc:docMk/>
          <pc:sldMk cId="1420549684" sldId="272"/>
        </pc:sldMkLst>
        <pc:spChg chg="mod">
          <ac:chgData name="Sai Krishna" userId="116617e90df16e88" providerId="LiveId" clId="{29E42FE3-A955-424E-BD38-0B98B1834DA1}" dt="2025-04-06T03:10:55.834" v="475" actId="27636"/>
          <ac:spMkLst>
            <pc:docMk/>
            <pc:sldMk cId="1420549684" sldId="272"/>
            <ac:spMk id="3" creationId="{87856DB5-BFE1-A77E-0E99-2E85C07A8157}"/>
          </ac:spMkLst>
        </pc:spChg>
      </pc:sldChg>
      <pc:sldChg chg="modSp mod">
        <pc:chgData name="Sai Krishna" userId="116617e90df16e88" providerId="LiveId" clId="{29E42FE3-A955-424E-BD38-0B98B1834DA1}" dt="2025-04-06T04:33:12.731" v="1140" actId="1076"/>
        <pc:sldMkLst>
          <pc:docMk/>
          <pc:sldMk cId="178472281" sldId="273"/>
        </pc:sldMkLst>
        <pc:spChg chg="mod">
          <ac:chgData name="Sai Krishna" userId="116617e90df16e88" providerId="LiveId" clId="{29E42FE3-A955-424E-BD38-0B98B1834DA1}" dt="2025-04-06T03:09:04.185" v="409" actId="27636"/>
          <ac:spMkLst>
            <pc:docMk/>
            <pc:sldMk cId="178472281" sldId="273"/>
            <ac:spMk id="2" creationId="{AEF89827-05C3-EF4F-52CB-71DD18898BB3}"/>
          </ac:spMkLst>
        </pc:spChg>
        <pc:spChg chg="mod">
          <ac:chgData name="Sai Krishna" userId="116617e90df16e88" providerId="LiveId" clId="{29E42FE3-A955-424E-BD38-0B98B1834DA1}" dt="2025-04-06T03:19:02.696" v="624" actId="20577"/>
          <ac:spMkLst>
            <pc:docMk/>
            <pc:sldMk cId="178472281" sldId="273"/>
            <ac:spMk id="3" creationId="{C6DFE1F4-E405-999D-5C6F-808E7E4A8A63}"/>
          </ac:spMkLst>
        </pc:spChg>
        <pc:picChg chg="mod">
          <ac:chgData name="Sai Krishna" userId="116617e90df16e88" providerId="LiveId" clId="{29E42FE3-A955-424E-BD38-0B98B1834DA1}" dt="2025-04-06T04:33:12.731" v="1140" actId="1076"/>
          <ac:picMkLst>
            <pc:docMk/>
            <pc:sldMk cId="178472281" sldId="273"/>
            <ac:picMk id="4" creationId="{6686FB79-9993-3811-80A1-D18F4C25DCF6}"/>
          </ac:picMkLst>
        </pc:picChg>
        <pc:picChg chg="mod">
          <ac:chgData name="Sai Krishna" userId="116617e90df16e88" providerId="LiveId" clId="{29E42FE3-A955-424E-BD38-0B98B1834DA1}" dt="2025-04-06T03:19:16.362" v="626" actId="14100"/>
          <ac:picMkLst>
            <pc:docMk/>
            <pc:sldMk cId="178472281" sldId="273"/>
            <ac:picMk id="5" creationId="{126D1037-AFE4-A3AE-C769-495AD9C363D0}"/>
          </ac:picMkLst>
        </pc:picChg>
      </pc:sldChg>
      <pc:sldChg chg="modSp mod">
        <pc:chgData name="Sai Krishna" userId="116617e90df16e88" providerId="LiveId" clId="{29E42FE3-A955-424E-BD38-0B98B1834DA1}" dt="2025-04-06T10:03:25.059" v="3352" actId="14100"/>
        <pc:sldMkLst>
          <pc:docMk/>
          <pc:sldMk cId="3198572876" sldId="274"/>
        </pc:sldMkLst>
        <pc:spChg chg="mod">
          <ac:chgData name="Sai Krishna" userId="116617e90df16e88" providerId="LiveId" clId="{29E42FE3-A955-424E-BD38-0B98B1834DA1}" dt="2025-04-06T10:03:16.033" v="3349" actId="1076"/>
          <ac:spMkLst>
            <pc:docMk/>
            <pc:sldMk cId="3198572876" sldId="274"/>
            <ac:spMk id="2" creationId="{9EF8B5A5-5CEC-AB2A-6653-E98F1206FF46}"/>
          </ac:spMkLst>
        </pc:spChg>
        <pc:picChg chg="mod">
          <ac:chgData name="Sai Krishna" userId="116617e90df16e88" providerId="LiveId" clId="{29E42FE3-A955-424E-BD38-0B98B1834DA1}" dt="2025-04-06T10:03:25.059" v="3352" actId="14100"/>
          <ac:picMkLst>
            <pc:docMk/>
            <pc:sldMk cId="3198572876" sldId="274"/>
            <ac:picMk id="4" creationId="{726BDA08-93F7-8CF6-9148-A963A3492F62}"/>
          </ac:picMkLst>
        </pc:picChg>
      </pc:sldChg>
      <pc:sldChg chg="modSp mod">
        <pc:chgData name="Sai Krishna" userId="116617e90df16e88" providerId="LiveId" clId="{29E42FE3-A955-424E-BD38-0B98B1834DA1}" dt="2025-04-06T03:19:24.839" v="627" actId="1076"/>
        <pc:sldMkLst>
          <pc:docMk/>
          <pc:sldMk cId="385935951" sldId="275"/>
        </pc:sldMkLst>
        <pc:spChg chg="mod">
          <ac:chgData name="Sai Krishna" userId="116617e90df16e88" providerId="LiveId" clId="{29E42FE3-A955-424E-BD38-0B98B1834DA1}" dt="2025-04-06T03:10:59.492" v="482"/>
          <ac:spMkLst>
            <pc:docMk/>
            <pc:sldMk cId="385935951" sldId="275"/>
            <ac:spMk id="2" creationId="{06A59653-927F-E416-D3A1-2BD24059D0B4}"/>
          </ac:spMkLst>
        </pc:spChg>
        <pc:spChg chg="mod">
          <ac:chgData name="Sai Krishna" userId="116617e90df16e88" providerId="LiveId" clId="{29E42FE3-A955-424E-BD38-0B98B1834DA1}" dt="2025-04-06T03:10:59.492" v="482"/>
          <ac:spMkLst>
            <pc:docMk/>
            <pc:sldMk cId="385935951" sldId="275"/>
            <ac:spMk id="3" creationId="{73CC2835-E61A-FD5C-DF06-8BAEDC63B4EC}"/>
          </ac:spMkLst>
        </pc:spChg>
        <pc:picChg chg="mod">
          <ac:chgData name="Sai Krishna" userId="116617e90df16e88" providerId="LiveId" clId="{29E42FE3-A955-424E-BD38-0B98B1834DA1}" dt="2025-04-06T03:19:24.839" v="627" actId="1076"/>
          <ac:picMkLst>
            <pc:docMk/>
            <pc:sldMk cId="385935951" sldId="275"/>
            <ac:picMk id="4" creationId="{D21DD9F2-DC24-2ABB-1C67-213523D106B1}"/>
          </ac:picMkLst>
        </pc:picChg>
      </pc:sldChg>
      <pc:sldChg chg="modSp mod">
        <pc:chgData name="Sai Krishna" userId="116617e90df16e88" providerId="LiveId" clId="{29E42FE3-A955-424E-BD38-0B98B1834DA1}" dt="2025-04-06T03:10:55.855" v="477" actId="27636"/>
        <pc:sldMkLst>
          <pc:docMk/>
          <pc:sldMk cId="3626787458" sldId="276"/>
        </pc:sldMkLst>
        <pc:spChg chg="mod">
          <ac:chgData name="Sai Krishna" userId="116617e90df16e88" providerId="LiveId" clId="{29E42FE3-A955-424E-BD38-0B98B1834DA1}" dt="2025-04-06T03:10:55.855" v="477" actId="27636"/>
          <ac:spMkLst>
            <pc:docMk/>
            <pc:sldMk cId="3626787458" sldId="276"/>
            <ac:spMk id="3" creationId="{B5D1224B-150B-353A-C7DA-4EC49A975D25}"/>
          </ac:spMkLst>
        </pc:spChg>
      </pc:sldChg>
      <pc:sldChg chg="modSp mod">
        <pc:chgData name="Sai Krishna" userId="116617e90df16e88" providerId="LiveId" clId="{29E42FE3-A955-424E-BD38-0B98B1834DA1}" dt="2025-04-06T03:19:33.965" v="629" actId="1036"/>
        <pc:sldMkLst>
          <pc:docMk/>
          <pc:sldMk cId="2030493499" sldId="278"/>
        </pc:sldMkLst>
        <pc:picChg chg="mod">
          <ac:chgData name="Sai Krishna" userId="116617e90df16e88" providerId="LiveId" clId="{29E42FE3-A955-424E-BD38-0B98B1834DA1}" dt="2025-04-06T03:19:33.965" v="629" actId="1036"/>
          <ac:picMkLst>
            <pc:docMk/>
            <pc:sldMk cId="2030493499" sldId="278"/>
            <ac:picMk id="4" creationId="{5F8171DB-589D-7522-74D4-38FB3A177114}"/>
          </ac:picMkLst>
        </pc:picChg>
      </pc:sldChg>
      <pc:sldChg chg="modSp mod">
        <pc:chgData name="Sai Krishna" userId="116617e90df16e88" providerId="LiveId" clId="{29E42FE3-A955-424E-BD38-0B98B1834DA1}" dt="2025-04-06T03:19:55.780" v="632" actId="1076"/>
        <pc:sldMkLst>
          <pc:docMk/>
          <pc:sldMk cId="3926839558" sldId="279"/>
        </pc:sldMkLst>
        <pc:spChg chg="mod">
          <ac:chgData name="Sai Krishna" userId="116617e90df16e88" providerId="LiveId" clId="{29E42FE3-A955-424E-BD38-0B98B1834DA1}" dt="2025-04-06T03:10:09.525" v="451" actId="27636"/>
          <ac:spMkLst>
            <pc:docMk/>
            <pc:sldMk cId="3926839558" sldId="279"/>
            <ac:spMk id="2" creationId="{14B96437-7D71-8110-370C-4DA649D2EC17}"/>
          </ac:spMkLst>
        </pc:spChg>
        <pc:picChg chg="mod">
          <ac:chgData name="Sai Krishna" userId="116617e90df16e88" providerId="LiveId" clId="{29E42FE3-A955-424E-BD38-0B98B1834DA1}" dt="2025-04-06T03:19:55.780" v="632" actId="1076"/>
          <ac:picMkLst>
            <pc:docMk/>
            <pc:sldMk cId="3926839558" sldId="279"/>
            <ac:picMk id="6" creationId="{069C57A2-88AF-B2E1-B049-D244DC37E4E3}"/>
          </ac:picMkLst>
        </pc:picChg>
      </pc:sldChg>
      <pc:sldChg chg="modSp mod">
        <pc:chgData name="Sai Krishna" userId="116617e90df16e88" providerId="LiveId" clId="{29E42FE3-A955-424E-BD38-0B98B1834DA1}" dt="2025-04-06T04:33:29.755" v="1143" actId="20577"/>
        <pc:sldMkLst>
          <pc:docMk/>
          <pc:sldMk cId="376082083" sldId="280"/>
        </pc:sldMkLst>
        <pc:spChg chg="mod">
          <ac:chgData name="Sai Krishna" userId="116617e90df16e88" providerId="LiveId" clId="{29E42FE3-A955-424E-BD38-0B98B1834DA1}" dt="2025-04-06T04:33:29.755" v="1143" actId="20577"/>
          <ac:spMkLst>
            <pc:docMk/>
            <pc:sldMk cId="376082083" sldId="280"/>
            <ac:spMk id="3" creationId="{98507ECA-DDCA-3B41-9D39-C055435EF666}"/>
          </ac:spMkLst>
        </pc:spChg>
        <pc:picChg chg="mod">
          <ac:chgData name="Sai Krishna" userId="116617e90df16e88" providerId="LiveId" clId="{29E42FE3-A955-424E-BD38-0B98B1834DA1}" dt="2025-04-06T03:20:07.561" v="633" actId="1076"/>
          <ac:picMkLst>
            <pc:docMk/>
            <pc:sldMk cId="376082083" sldId="280"/>
            <ac:picMk id="4" creationId="{2F3F3D72-A462-C679-EC1D-AE38C1E0081D}"/>
          </ac:picMkLst>
        </pc:picChg>
        <pc:picChg chg="mod">
          <ac:chgData name="Sai Krishna" userId="116617e90df16e88" providerId="LiveId" clId="{29E42FE3-A955-424E-BD38-0B98B1834DA1}" dt="2025-04-06T03:20:09.906" v="634" actId="1076"/>
          <ac:picMkLst>
            <pc:docMk/>
            <pc:sldMk cId="376082083" sldId="280"/>
            <ac:picMk id="5" creationId="{9B12D5DE-D8BE-56AF-0843-EC80AD4BD3F8}"/>
          </ac:picMkLst>
        </pc:picChg>
      </pc:sldChg>
      <pc:sldChg chg="modSp mod">
        <pc:chgData name="Sai Krishna" userId="116617e90df16e88" providerId="LiveId" clId="{29E42FE3-A955-424E-BD38-0B98B1834DA1}" dt="2025-04-06T03:20:54.509" v="690" actId="255"/>
        <pc:sldMkLst>
          <pc:docMk/>
          <pc:sldMk cId="3069286299" sldId="281"/>
        </pc:sldMkLst>
        <pc:spChg chg="mod">
          <ac:chgData name="Sai Krishna" userId="116617e90df16e88" providerId="LiveId" clId="{29E42FE3-A955-424E-BD38-0B98B1834DA1}" dt="2025-04-06T03:20:54.509" v="690" actId="255"/>
          <ac:spMkLst>
            <pc:docMk/>
            <pc:sldMk cId="3069286299" sldId="281"/>
            <ac:spMk id="3" creationId="{66538336-F77B-81D0-8ECE-7A3DF82BB53D}"/>
          </ac:spMkLst>
        </pc:spChg>
        <pc:picChg chg="mod">
          <ac:chgData name="Sai Krishna" userId="116617e90df16e88" providerId="LiveId" clId="{29E42FE3-A955-424E-BD38-0B98B1834DA1}" dt="2025-04-06T03:20:44.401" v="689" actId="1076"/>
          <ac:picMkLst>
            <pc:docMk/>
            <pc:sldMk cId="3069286299" sldId="281"/>
            <ac:picMk id="5" creationId="{F422CB41-69AE-764A-8B75-82FAA9E3553D}"/>
          </ac:picMkLst>
        </pc:picChg>
      </pc:sldChg>
      <pc:sldChg chg="modSp">
        <pc:chgData name="Sai Krishna" userId="116617e90df16e88" providerId="LiveId" clId="{29E42FE3-A955-424E-BD38-0B98B1834DA1}" dt="2025-04-06T03:10:59.492" v="482"/>
        <pc:sldMkLst>
          <pc:docMk/>
          <pc:sldMk cId="3150435897" sldId="282"/>
        </pc:sldMkLst>
        <pc:spChg chg="mod">
          <ac:chgData name="Sai Krishna" userId="116617e90df16e88" providerId="LiveId" clId="{29E42FE3-A955-424E-BD38-0B98B1834DA1}" dt="2025-04-06T03:10:59.492" v="482"/>
          <ac:spMkLst>
            <pc:docMk/>
            <pc:sldMk cId="3150435897" sldId="282"/>
            <ac:spMk id="2" creationId="{2C4F0A92-57ED-B198-D470-5DFF8C788DAA}"/>
          </ac:spMkLst>
        </pc:spChg>
        <pc:spChg chg="mod">
          <ac:chgData name="Sai Krishna" userId="116617e90df16e88" providerId="LiveId" clId="{29E42FE3-A955-424E-BD38-0B98B1834DA1}" dt="2025-04-06T03:10:59.492" v="482"/>
          <ac:spMkLst>
            <pc:docMk/>
            <pc:sldMk cId="3150435897" sldId="282"/>
            <ac:spMk id="3" creationId="{80B8DE01-107D-3619-CA06-1DBE507AC6F9}"/>
          </ac:spMkLst>
        </pc:spChg>
      </pc:sldChg>
      <pc:sldChg chg="modSp mod">
        <pc:chgData name="Sai Krishna" userId="116617e90df16e88" providerId="LiveId" clId="{29E42FE3-A955-424E-BD38-0B98B1834DA1}" dt="2025-04-06T03:21:23.977" v="697" actId="14100"/>
        <pc:sldMkLst>
          <pc:docMk/>
          <pc:sldMk cId="684547692" sldId="283"/>
        </pc:sldMkLst>
        <pc:spChg chg="mod">
          <ac:chgData name="Sai Krishna" userId="116617e90df16e88" providerId="LiveId" clId="{29E42FE3-A955-424E-BD38-0B98B1834DA1}" dt="2025-04-06T03:21:07.027" v="691" actId="14100"/>
          <ac:spMkLst>
            <pc:docMk/>
            <pc:sldMk cId="684547692" sldId="283"/>
            <ac:spMk id="2" creationId="{402A3B75-03C5-A94E-E84B-AE57A1BEB013}"/>
          </ac:spMkLst>
        </pc:spChg>
        <pc:spChg chg="mod">
          <ac:chgData name="Sai Krishna" userId="116617e90df16e88" providerId="LiveId" clId="{29E42FE3-A955-424E-BD38-0B98B1834DA1}" dt="2025-04-06T03:21:17.204" v="694" actId="14100"/>
          <ac:spMkLst>
            <pc:docMk/>
            <pc:sldMk cId="684547692" sldId="283"/>
            <ac:spMk id="6" creationId="{FDE23C6C-C3A7-6326-88DC-4BB8915A137D}"/>
          </ac:spMkLst>
        </pc:spChg>
        <pc:picChg chg="mod">
          <ac:chgData name="Sai Krishna" userId="116617e90df16e88" providerId="LiveId" clId="{29E42FE3-A955-424E-BD38-0B98B1834DA1}" dt="2025-04-06T03:21:23.977" v="697" actId="14100"/>
          <ac:picMkLst>
            <pc:docMk/>
            <pc:sldMk cId="684547692" sldId="283"/>
            <ac:picMk id="7" creationId="{F2C7A8B7-7636-E2E0-3760-166881374BB3}"/>
          </ac:picMkLst>
        </pc:picChg>
      </pc:sldChg>
      <pc:sldChg chg="modSp mod">
        <pc:chgData name="Sai Krishna" userId="116617e90df16e88" providerId="LiveId" clId="{29E42FE3-A955-424E-BD38-0B98B1834DA1}" dt="2025-04-06T05:15:13.411" v="1879" actId="14100"/>
        <pc:sldMkLst>
          <pc:docMk/>
          <pc:sldMk cId="1427295226" sldId="284"/>
        </pc:sldMkLst>
        <pc:spChg chg="mod">
          <ac:chgData name="Sai Krishna" userId="116617e90df16e88" providerId="LiveId" clId="{29E42FE3-A955-424E-BD38-0B98B1834DA1}" dt="2025-04-06T03:08:25.955" v="326" actId="27636"/>
          <ac:spMkLst>
            <pc:docMk/>
            <pc:sldMk cId="1427295226" sldId="284"/>
            <ac:spMk id="2" creationId="{C33D40F3-14F5-50D8-A4B8-5D1C74EC7538}"/>
          </ac:spMkLst>
        </pc:spChg>
        <pc:spChg chg="mod">
          <ac:chgData name="Sai Krishna" userId="116617e90df16e88" providerId="LiveId" clId="{29E42FE3-A955-424E-BD38-0B98B1834DA1}" dt="2025-04-06T04:39:22.165" v="1160" actId="20577"/>
          <ac:spMkLst>
            <pc:docMk/>
            <pc:sldMk cId="1427295226" sldId="284"/>
            <ac:spMk id="3" creationId="{13FFC6B6-2D7C-7D56-54DD-45AF3A5BB723}"/>
          </ac:spMkLst>
        </pc:spChg>
        <pc:picChg chg="mod">
          <ac:chgData name="Sai Krishna" userId="116617e90df16e88" providerId="LiveId" clId="{29E42FE3-A955-424E-BD38-0B98B1834DA1}" dt="2025-04-06T05:15:13.411" v="1879" actId="14100"/>
          <ac:picMkLst>
            <pc:docMk/>
            <pc:sldMk cId="1427295226" sldId="284"/>
            <ac:picMk id="4" creationId="{31099C9A-27BC-AA23-35D3-EB730277D26C}"/>
          </ac:picMkLst>
        </pc:picChg>
      </pc:sldChg>
      <pc:sldChg chg="modSp mod">
        <pc:chgData name="Sai Krishna" userId="116617e90df16e88" providerId="LiveId" clId="{29E42FE3-A955-424E-BD38-0B98B1834DA1}" dt="2025-04-06T03:21:32.918" v="699" actId="14100"/>
        <pc:sldMkLst>
          <pc:docMk/>
          <pc:sldMk cId="728722390" sldId="285"/>
        </pc:sldMkLst>
        <pc:spChg chg="mod">
          <ac:chgData name="Sai Krishna" userId="116617e90df16e88" providerId="LiveId" clId="{29E42FE3-A955-424E-BD38-0B98B1834DA1}" dt="2025-04-06T03:10:59.492" v="482"/>
          <ac:spMkLst>
            <pc:docMk/>
            <pc:sldMk cId="728722390" sldId="285"/>
            <ac:spMk id="2" creationId="{8DDAF5E9-4B22-EC17-FBFA-FA8E5FDEB19C}"/>
          </ac:spMkLst>
        </pc:spChg>
        <pc:picChg chg="mod">
          <ac:chgData name="Sai Krishna" userId="116617e90df16e88" providerId="LiveId" clId="{29E42FE3-A955-424E-BD38-0B98B1834DA1}" dt="2025-04-06T03:21:32.918" v="699" actId="14100"/>
          <ac:picMkLst>
            <pc:docMk/>
            <pc:sldMk cId="728722390" sldId="285"/>
            <ac:picMk id="4" creationId="{31CD2AB8-E49C-D3D4-BF7D-FC7757B08BF4}"/>
          </ac:picMkLst>
        </pc:picChg>
      </pc:sldChg>
      <pc:sldChg chg="modSp mod">
        <pc:chgData name="Sai Krishna" userId="116617e90df16e88" providerId="LiveId" clId="{29E42FE3-A955-424E-BD38-0B98B1834DA1}" dt="2025-04-06T03:10:09.607" v="453" actId="27636"/>
        <pc:sldMkLst>
          <pc:docMk/>
          <pc:sldMk cId="2271849117" sldId="286"/>
        </pc:sldMkLst>
        <pc:spChg chg="mod">
          <ac:chgData name="Sai Krishna" userId="116617e90df16e88" providerId="LiveId" clId="{29E42FE3-A955-424E-BD38-0B98B1834DA1}" dt="2025-04-06T03:10:09.607" v="453" actId="27636"/>
          <ac:spMkLst>
            <pc:docMk/>
            <pc:sldMk cId="2271849117" sldId="286"/>
            <ac:spMk id="2" creationId="{79429779-2A6C-B0BA-3A6F-D219162A0D7E}"/>
          </ac:spMkLst>
        </pc:spChg>
      </pc:sldChg>
      <pc:sldChg chg="modSp mod">
        <pc:chgData name="Sai Krishna" userId="116617e90df16e88" providerId="LiveId" clId="{29E42FE3-A955-424E-BD38-0B98B1834DA1}" dt="2025-04-06T04:38:56.334" v="1147" actId="20577"/>
        <pc:sldMkLst>
          <pc:docMk/>
          <pc:sldMk cId="1052114526" sldId="287"/>
        </pc:sldMkLst>
        <pc:spChg chg="mod">
          <ac:chgData name="Sai Krishna" userId="116617e90df16e88" providerId="LiveId" clId="{29E42FE3-A955-424E-BD38-0B98B1834DA1}" dt="2025-04-06T04:38:56.334" v="1147" actId="20577"/>
          <ac:spMkLst>
            <pc:docMk/>
            <pc:sldMk cId="1052114526" sldId="287"/>
            <ac:spMk id="2" creationId="{0ED22D87-14F8-714B-B8E3-D5A092E4C9FC}"/>
          </ac:spMkLst>
        </pc:spChg>
        <pc:spChg chg="mod">
          <ac:chgData name="Sai Krishna" userId="116617e90df16e88" providerId="LiveId" clId="{29E42FE3-A955-424E-BD38-0B98B1834DA1}" dt="2025-04-06T03:10:59.492" v="482"/>
          <ac:spMkLst>
            <pc:docMk/>
            <pc:sldMk cId="1052114526" sldId="287"/>
            <ac:spMk id="3" creationId="{8E2B5CB2-40DD-8F5C-D102-D3CDBC42AF7D}"/>
          </ac:spMkLst>
        </pc:spChg>
      </pc:sldChg>
      <pc:sldChg chg="modSp mod">
        <pc:chgData name="Sai Krishna" userId="116617e90df16e88" providerId="LiveId" clId="{29E42FE3-A955-424E-BD38-0B98B1834DA1}" dt="2025-04-06T04:39:34.706" v="1161" actId="1076"/>
        <pc:sldMkLst>
          <pc:docMk/>
          <pc:sldMk cId="1829047621" sldId="288"/>
        </pc:sldMkLst>
        <pc:picChg chg="mod">
          <ac:chgData name="Sai Krishna" userId="116617e90df16e88" providerId="LiveId" clId="{29E42FE3-A955-424E-BD38-0B98B1834DA1}" dt="2025-04-06T04:39:34.706" v="1161" actId="1076"/>
          <ac:picMkLst>
            <pc:docMk/>
            <pc:sldMk cId="1829047621" sldId="288"/>
            <ac:picMk id="4" creationId="{22C8B361-B1F3-E583-2EA7-6714869BED76}"/>
          </ac:picMkLst>
        </pc:picChg>
      </pc:sldChg>
      <pc:sldChg chg="modSp mod">
        <pc:chgData name="Sai Krishna" userId="116617e90df16e88" providerId="LiveId" clId="{29E42FE3-A955-424E-BD38-0B98B1834DA1}" dt="2025-04-06T04:40:00.156" v="1163" actId="1076"/>
        <pc:sldMkLst>
          <pc:docMk/>
          <pc:sldMk cId="2522589387" sldId="290"/>
        </pc:sldMkLst>
        <pc:spChg chg="mod">
          <ac:chgData name="Sai Krishna" userId="116617e90df16e88" providerId="LiveId" clId="{29E42FE3-A955-424E-BD38-0B98B1834DA1}" dt="2025-04-06T03:09:25.700" v="435" actId="27636"/>
          <ac:spMkLst>
            <pc:docMk/>
            <pc:sldMk cId="2522589387" sldId="290"/>
            <ac:spMk id="3" creationId="{AC777EF9-DD2B-971D-251E-317B36DCB4F3}"/>
          </ac:spMkLst>
        </pc:spChg>
        <pc:picChg chg="mod">
          <ac:chgData name="Sai Krishna" userId="116617e90df16e88" providerId="LiveId" clId="{29E42FE3-A955-424E-BD38-0B98B1834DA1}" dt="2025-04-06T04:39:58.391" v="1162" actId="1076"/>
          <ac:picMkLst>
            <pc:docMk/>
            <pc:sldMk cId="2522589387" sldId="290"/>
            <ac:picMk id="4" creationId="{B00F2906-9490-C493-1FBE-845BC83573AB}"/>
          </ac:picMkLst>
        </pc:picChg>
        <pc:picChg chg="mod">
          <ac:chgData name="Sai Krishna" userId="116617e90df16e88" providerId="LiveId" clId="{29E42FE3-A955-424E-BD38-0B98B1834DA1}" dt="2025-04-06T04:40:00.156" v="1163" actId="1076"/>
          <ac:picMkLst>
            <pc:docMk/>
            <pc:sldMk cId="2522589387" sldId="290"/>
            <ac:picMk id="5" creationId="{9F3070F4-9F38-2DE8-D344-C770B04FE74C}"/>
          </ac:picMkLst>
        </pc:picChg>
      </pc:sldChg>
      <pc:sldChg chg="modSp mod">
        <pc:chgData name="Sai Krishna" userId="116617e90df16e88" providerId="LiveId" clId="{29E42FE3-A955-424E-BD38-0B98B1834DA1}" dt="2025-04-06T04:40:12.154" v="1165" actId="1076"/>
        <pc:sldMkLst>
          <pc:docMk/>
          <pc:sldMk cId="877181533" sldId="291"/>
        </pc:sldMkLst>
        <pc:picChg chg="mod">
          <ac:chgData name="Sai Krishna" userId="116617e90df16e88" providerId="LiveId" clId="{29E42FE3-A955-424E-BD38-0B98B1834DA1}" dt="2025-04-06T04:40:12.154" v="1165" actId="1076"/>
          <ac:picMkLst>
            <pc:docMk/>
            <pc:sldMk cId="877181533" sldId="291"/>
            <ac:picMk id="4" creationId="{48AA933A-F159-E5DF-B0E7-98EA02F0E6F0}"/>
          </ac:picMkLst>
        </pc:picChg>
      </pc:sldChg>
      <pc:sldChg chg="modSp mod">
        <pc:chgData name="Sai Krishna" userId="116617e90df16e88" providerId="LiveId" clId="{29E42FE3-A955-424E-BD38-0B98B1834DA1}" dt="2025-04-06T04:40:08.435" v="1164" actId="14100"/>
        <pc:sldMkLst>
          <pc:docMk/>
          <pc:sldMk cId="2581062084" sldId="292"/>
        </pc:sldMkLst>
        <pc:spChg chg="mod">
          <ac:chgData name="Sai Krishna" userId="116617e90df16e88" providerId="LiveId" clId="{29E42FE3-A955-424E-BD38-0B98B1834DA1}" dt="2025-04-06T03:10:59.492" v="482"/>
          <ac:spMkLst>
            <pc:docMk/>
            <pc:sldMk cId="2581062084" sldId="292"/>
            <ac:spMk id="2" creationId="{A4A29781-67C7-311D-5526-5D5B81C6062F}"/>
          </ac:spMkLst>
        </pc:spChg>
        <pc:picChg chg="mod">
          <ac:chgData name="Sai Krishna" userId="116617e90df16e88" providerId="LiveId" clId="{29E42FE3-A955-424E-BD38-0B98B1834DA1}" dt="2025-04-06T04:40:08.435" v="1164" actId="14100"/>
          <ac:picMkLst>
            <pc:docMk/>
            <pc:sldMk cId="2581062084" sldId="292"/>
            <ac:picMk id="4" creationId="{0562CEC9-1145-8BB7-F42C-AFE4A1F9ABA4}"/>
          </ac:picMkLst>
        </pc:picChg>
      </pc:sldChg>
      <pc:sldChg chg="modSp mod">
        <pc:chgData name="Sai Krishna" userId="116617e90df16e88" providerId="LiveId" clId="{29E42FE3-A955-424E-BD38-0B98B1834DA1}" dt="2025-04-06T05:15:31.247" v="1881" actId="1036"/>
        <pc:sldMkLst>
          <pc:docMk/>
          <pc:sldMk cId="1902865288" sldId="293"/>
        </pc:sldMkLst>
        <pc:spChg chg="mod">
          <ac:chgData name="Sai Krishna" userId="116617e90df16e88" providerId="LiveId" clId="{29E42FE3-A955-424E-BD38-0B98B1834DA1}" dt="2025-04-06T03:10:59.492" v="482"/>
          <ac:spMkLst>
            <pc:docMk/>
            <pc:sldMk cId="1902865288" sldId="293"/>
            <ac:spMk id="2" creationId="{DD3BBC34-5383-8515-8BC8-7C84A671D7CE}"/>
          </ac:spMkLst>
        </pc:spChg>
        <pc:picChg chg="mod">
          <ac:chgData name="Sai Krishna" userId="116617e90df16e88" providerId="LiveId" clId="{29E42FE3-A955-424E-BD38-0B98B1834DA1}" dt="2025-04-06T05:15:31.247" v="1881" actId="1036"/>
          <ac:picMkLst>
            <pc:docMk/>
            <pc:sldMk cId="1902865288" sldId="293"/>
            <ac:picMk id="4" creationId="{C8E37A22-060D-F1EE-359E-F3BAA8974E4E}"/>
          </ac:picMkLst>
        </pc:picChg>
      </pc:sldChg>
      <pc:sldChg chg="modSp mod">
        <pc:chgData name="Sai Krishna" userId="116617e90df16e88" providerId="LiveId" clId="{29E42FE3-A955-424E-BD38-0B98B1834DA1}" dt="2025-04-06T04:40:20.882" v="1166" actId="1076"/>
        <pc:sldMkLst>
          <pc:docMk/>
          <pc:sldMk cId="3732684070" sldId="294"/>
        </pc:sldMkLst>
        <pc:spChg chg="mod">
          <ac:chgData name="Sai Krishna" userId="116617e90df16e88" providerId="LiveId" clId="{29E42FE3-A955-424E-BD38-0B98B1834DA1}" dt="2025-04-06T03:09:04.232" v="412" actId="27636"/>
          <ac:spMkLst>
            <pc:docMk/>
            <pc:sldMk cId="3732684070" sldId="294"/>
            <ac:spMk id="2" creationId="{BDAC807F-4A62-6651-70D3-0BC7425A99B6}"/>
          </ac:spMkLst>
        </pc:spChg>
        <pc:picChg chg="mod">
          <ac:chgData name="Sai Krishna" userId="116617e90df16e88" providerId="LiveId" clId="{29E42FE3-A955-424E-BD38-0B98B1834DA1}" dt="2025-04-06T04:40:20.882" v="1166" actId="1076"/>
          <ac:picMkLst>
            <pc:docMk/>
            <pc:sldMk cId="3732684070" sldId="294"/>
            <ac:picMk id="5" creationId="{A7CCD878-C2B6-876E-C10E-5221454DA50B}"/>
          </ac:picMkLst>
        </pc:picChg>
      </pc:sldChg>
      <pc:sldChg chg="modSp mod">
        <pc:chgData name="Sai Krishna" userId="116617e90df16e88" providerId="LiveId" clId="{29E42FE3-A955-424E-BD38-0B98B1834DA1}" dt="2025-04-06T04:49:32.610" v="1653" actId="20577"/>
        <pc:sldMkLst>
          <pc:docMk/>
          <pc:sldMk cId="3995166201" sldId="295"/>
        </pc:sldMkLst>
        <pc:spChg chg="mod">
          <ac:chgData name="Sai Krishna" userId="116617e90df16e88" providerId="LiveId" clId="{29E42FE3-A955-424E-BD38-0B98B1834DA1}" dt="2025-04-06T03:10:59.492" v="482"/>
          <ac:spMkLst>
            <pc:docMk/>
            <pc:sldMk cId="3995166201" sldId="295"/>
            <ac:spMk id="2" creationId="{5A76D9C7-7863-FB8D-A4CB-AFC1396B7E9E}"/>
          </ac:spMkLst>
        </pc:spChg>
        <pc:spChg chg="mod">
          <ac:chgData name="Sai Krishna" userId="116617e90df16e88" providerId="LiveId" clId="{29E42FE3-A955-424E-BD38-0B98B1834DA1}" dt="2025-04-06T04:49:32.610" v="1653" actId="20577"/>
          <ac:spMkLst>
            <pc:docMk/>
            <pc:sldMk cId="3995166201" sldId="295"/>
            <ac:spMk id="3" creationId="{4EF796FB-3F2A-7E16-B2A1-3D6482C44F5E}"/>
          </ac:spMkLst>
        </pc:spChg>
      </pc:sldChg>
      <pc:sldChg chg="modSp mod">
        <pc:chgData name="Sai Krishna" userId="116617e90df16e88" providerId="LiveId" clId="{29E42FE3-A955-424E-BD38-0B98B1834DA1}" dt="2025-04-06T04:46:25.046" v="1499" actId="14100"/>
        <pc:sldMkLst>
          <pc:docMk/>
          <pc:sldMk cId="891851345" sldId="296"/>
        </pc:sldMkLst>
        <pc:spChg chg="mod">
          <ac:chgData name="Sai Krishna" userId="116617e90df16e88" providerId="LiveId" clId="{29E42FE3-A955-424E-BD38-0B98B1834DA1}" dt="2025-04-06T04:46:15.384" v="1497" actId="14100"/>
          <ac:spMkLst>
            <pc:docMk/>
            <pc:sldMk cId="891851345" sldId="296"/>
            <ac:spMk id="2" creationId="{6F0C73D4-3AC8-1B98-9185-519246DC0B07}"/>
          </ac:spMkLst>
        </pc:spChg>
        <pc:spChg chg="mod">
          <ac:chgData name="Sai Krishna" userId="116617e90df16e88" providerId="LiveId" clId="{29E42FE3-A955-424E-BD38-0B98B1834DA1}" dt="2025-04-06T04:46:25.046" v="1499" actId="14100"/>
          <ac:spMkLst>
            <pc:docMk/>
            <pc:sldMk cId="891851345" sldId="296"/>
            <ac:spMk id="3" creationId="{A2F2650C-5039-E13A-3F71-EE10FA393BC9}"/>
          </ac:spMkLst>
        </pc:spChg>
      </pc:sldChg>
      <pc:sldChg chg="modSp del mod">
        <pc:chgData name="Sai Krishna" userId="116617e90df16e88" providerId="LiveId" clId="{29E42FE3-A955-424E-BD38-0B98B1834DA1}" dt="2025-04-06T04:41:47.988" v="1288" actId="47"/>
        <pc:sldMkLst>
          <pc:docMk/>
          <pc:sldMk cId="2273710937" sldId="297"/>
        </pc:sldMkLst>
        <pc:spChg chg="mod">
          <ac:chgData name="Sai Krishna" userId="116617e90df16e88" providerId="LiveId" clId="{29E42FE3-A955-424E-BD38-0B98B1834DA1}" dt="2025-04-06T03:10:59.492" v="482"/>
          <ac:spMkLst>
            <pc:docMk/>
            <pc:sldMk cId="2273710937" sldId="297"/>
            <ac:spMk id="2" creationId="{14B9F94C-0415-03C0-77C3-161783A3EC5B}"/>
          </ac:spMkLst>
        </pc:spChg>
        <pc:spChg chg="mod">
          <ac:chgData name="Sai Krishna" userId="116617e90df16e88" providerId="LiveId" clId="{29E42FE3-A955-424E-BD38-0B98B1834DA1}" dt="2025-04-06T04:41:39.190" v="1287" actId="12"/>
          <ac:spMkLst>
            <pc:docMk/>
            <pc:sldMk cId="2273710937" sldId="297"/>
            <ac:spMk id="3" creationId="{68C5822A-11E3-DB24-E0AC-5D17418AFCED}"/>
          </ac:spMkLst>
        </pc:spChg>
      </pc:sldChg>
      <pc:sldChg chg="modSp mod">
        <pc:chgData name="Sai Krishna" userId="116617e90df16e88" providerId="LiveId" clId="{29E42FE3-A955-424E-BD38-0B98B1834DA1}" dt="2025-04-06T05:17:47.906" v="1946" actId="20577"/>
        <pc:sldMkLst>
          <pc:docMk/>
          <pc:sldMk cId="1798273972" sldId="298"/>
        </pc:sldMkLst>
        <pc:spChg chg="mod">
          <ac:chgData name="Sai Krishna" userId="116617e90df16e88" providerId="LiveId" clId="{29E42FE3-A955-424E-BD38-0B98B1834DA1}" dt="2025-04-06T03:10:59.492" v="482"/>
          <ac:spMkLst>
            <pc:docMk/>
            <pc:sldMk cId="1798273972" sldId="298"/>
            <ac:spMk id="2" creationId="{645865EB-96B4-0352-448C-EE0874B85F31}"/>
          </ac:spMkLst>
        </pc:spChg>
        <pc:spChg chg="mod">
          <ac:chgData name="Sai Krishna" userId="116617e90df16e88" providerId="LiveId" clId="{29E42FE3-A955-424E-BD38-0B98B1834DA1}" dt="2025-04-06T05:17:47.906" v="1946" actId="20577"/>
          <ac:spMkLst>
            <pc:docMk/>
            <pc:sldMk cId="1798273972" sldId="298"/>
            <ac:spMk id="3" creationId="{6C425004-6F81-1AFB-0F9F-8921A31FE16C}"/>
          </ac:spMkLst>
        </pc:spChg>
      </pc:sldChg>
      <pc:sldChg chg="modSp">
        <pc:chgData name="Sai Krishna" userId="116617e90df16e88" providerId="LiveId" clId="{29E42FE3-A955-424E-BD38-0B98B1834DA1}" dt="2025-04-06T09:24:44.623" v="1993" actId="14100"/>
        <pc:sldMkLst>
          <pc:docMk/>
          <pc:sldMk cId="925016508" sldId="299"/>
        </pc:sldMkLst>
        <pc:spChg chg="mod">
          <ac:chgData name="Sai Krishna" userId="116617e90df16e88" providerId="LiveId" clId="{29E42FE3-A955-424E-BD38-0B98B1834DA1}" dt="2025-04-06T03:10:59.492" v="482"/>
          <ac:spMkLst>
            <pc:docMk/>
            <pc:sldMk cId="925016508" sldId="299"/>
            <ac:spMk id="2" creationId="{EAE79CC3-C2B6-7D21-407F-053324AAB953}"/>
          </ac:spMkLst>
        </pc:spChg>
        <pc:picChg chg="mod">
          <ac:chgData name="Sai Krishna" userId="116617e90df16e88" providerId="LiveId" clId="{29E42FE3-A955-424E-BD38-0B98B1834DA1}" dt="2025-04-06T09:24:44.623" v="1993" actId="14100"/>
          <ac:picMkLst>
            <pc:docMk/>
            <pc:sldMk cId="925016508" sldId="299"/>
            <ac:picMk id="2052" creationId="{0FD09159-EF74-8F33-F9F1-E8A472990A10}"/>
          </ac:picMkLst>
        </pc:picChg>
      </pc:sldChg>
      <pc:sldChg chg="new del">
        <pc:chgData name="Sai Krishna" userId="116617e90df16e88" providerId="LiveId" clId="{29E42FE3-A955-424E-BD38-0B98B1834DA1}" dt="2025-04-06T03:13:12.050" v="532" actId="47"/>
        <pc:sldMkLst>
          <pc:docMk/>
          <pc:sldMk cId="902841424" sldId="300"/>
        </pc:sldMkLst>
      </pc:sldChg>
      <pc:sldChg chg="modSp new del mod">
        <pc:chgData name="Sai Krishna" userId="116617e90df16e88" providerId="LiveId" clId="{29E42FE3-A955-424E-BD38-0B98B1834DA1}" dt="2025-04-06T03:24:26.159" v="734" actId="47"/>
        <pc:sldMkLst>
          <pc:docMk/>
          <pc:sldMk cId="2787510077" sldId="300"/>
        </pc:sldMkLst>
        <pc:spChg chg="mod">
          <ac:chgData name="Sai Krishna" userId="116617e90df16e88" providerId="LiveId" clId="{29E42FE3-A955-424E-BD38-0B98B1834DA1}" dt="2025-04-06T03:23:28.796" v="718" actId="27636"/>
          <ac:spMkLst>
            <pc:docMk/>
            <pc:sldMk cId="2787510077" sldId="300"/>
            <ac:spMk id="2" creationId="{6AE577B5-1D5A-2D8A-01C6-B025BE90163C}"/>
          </ac:spMkLst>
        </pc:spChg>
        <pc:spChg chg="mod">
          <ac:chgData name="Sai Krishna" userId="116617e90df16e88" providerId="LiveId" clId="{29E42FE3-A955-424E-BD38-0B98B1834DA1}" dt="2025-04-06T03:24:24.463" v="733" actId="20577"/>
          <ac:spMkLst>
            <pc:docMk/>
            <pc:sldMk cId="2787510077" sldId="300"/>
            <ac:spMk id="3" creationId="{D46CAB54-21CA-CD4E-A5BA-9429A0BB3E72}"/>
          </ac:spMkLst>
        </pc:spChg>
      </pc:sldChg>
      <pc:sldChg chg="addSp delSp modSp new mod">
        <pc:chgData name="Sai Krishna" userId="116617e90df16e88" providerId="LiveId" clId="{29E42FE3-A955-424E-BD38-0B98B1834DA1}" dt="2025-04-06T09:23:51.290" v="1988" actId="20577"/>
        <pc:sldMkLst>
          <pc:docMk/>
          <pc:sldMk cId="3482708451" sldId="300"/>
        </pc:sldMkLst>
        <pc:spChg chg="mod">
          <ac:chgData name="Sai Krishna" userId="116617e90df16e88" providerId="LiveId" clId="{29E42FE3-A955-424E-BD38-0B98B1834DA1}" dt="2025-04-06T09:23:51.290" v="1988" actId="20577"/>
          <ac:spMkLst>
            <pc:docMk/>
            <pc:sldMk cId="3482708451" sldId="300"/>
            <ac:spMk id="2" creationId="{A3869ACA-1EB6-739E-7830-7AC53726485C}"/>
          </ac:spMkLst>
        </pc:spChg>
        <pc:spChg chg="mod">
          <ac:chgData name="Sai Krishna" userId="116617e90df16e88" providerId="LiveId" clId="{29E42FE3-A955-424E-BD38-0B98B1834DA1}" dt="2025-04-06T04:54:34.260" v="1713" actId="20577"/>
          <ac:spMkLst>
            <pc:docMk/>
            <pc:sldMk cId="3482708451" sldId="300"/>
            <ac:spMk id="3" creationId="{4369413D-F95E-2D5E-878A-D36DD381B240}"/>
          </ac:spMkLst>
        </pc:spChg>
        <pc:spChg chg="mod">
          <ac:chgData name="Sai Krishna" userId="116617e90df16e88" providerId="LiveId" clId="{29E42FE3-A955-424E-BD38-0B98B1834DA1}" dt="2025-04-06T04:47:29.748" v="1511" actId="123"/>
          <ac:spMkLst>
            <pc:docMk/>
            <pc:sldMk cId="3482708451" sldId="300"/>
            <ac:spMk id="4" creationId="{D3AD4CD0-3C9B-E97C-E21F-1AEE11E9DE4A}"/>
          </ac:spMkLst>
        </pc:spChg>
        <pc:graphicFrameChg chg="add del mod modGraphic">
          <ac:chgData name="Sai Krishna" userId="116617e90df16e88" providerId="LiveId" clId="{29E42FE3-A955-424E-BD38-0B98B1834DA1}" dt="2025-04-06T04:46:46.174" v="1502" actId="478"/>
          <ac:graphicFrameMkLst>
            <pc:docMk/>
            <pc:sldMk cId="3482708451" sldId="300"/>
            <ac:graphicFrameMk id="6" creationId="{DD736F87-6D7A-47CE-A4A3-9AEF096681DF}"/>
          </ac:graphicFrameMkLst>
        </pc:graphicFrameChg>
      </pc:sldChg>
      <pc:sldChg chg="addSp delSp modSp new mod">
        <pc:chgData name="Sai Krishna" userId="116617e90df16e88" providerId="LiveId" clId="{29E42FE3-A955-424E-BD38-0B98B1834DA1}" dt="2025-04-06T09:22:59.967" v="1959" actId="20577"/>
        <pc:sldMkLst>
          <pc:docMk/>
          <pc:sldMk cId="1855058584" sldId="301"/>
        </pc:sldMkLst>
        <pc:spChg chg="mod">
          <ac:chgData name="Sai Krishna" userId="116617e90df16e88" providerId="LiveId" clId="{29E42FE3-A955-424E-BD38-0B98B1834DA1}" dt="2025-04-06T05:12:11.513" v="1864" actId="14100"/>
          <ac:spMkLst>
            <pc:docMk/>
            <pc:sldMk cId="1855058584" sldId="301"/>
            <ac:spMk id="2" creationId="{C8EB181D-AD00-C02F-AA27-C5B208B21474}"/>
          </ac:spMkLst>
        </pc:spChg>
        <pc:spChg chg="del">
          <ac:chgData name="Sai Krishna" userId="116617e90df16e88" providerId="LiveId" clId="{29E42FE3-A955-424E-BD38-0B98B1834DA1}" dt="2025-04-06T05:03:29.239" v="1760"/>
          <ac:spMkLst>
            <pc:docMk/>
            <pc:sldMk cId="1855058584" sldId="301"/>
            <ac:spMk id="3" creationId="{F314B45C-709C-E94E-F539-6C29776B7D6B}"/>
          </ac:spMkLst>
        </pc:spChg>
        <pc:spChg chg="mod">
          <ac:chgData name="Sai Krishna" userId="116617e90df16e88" providerId="LiveId" clId="{29E42FE3-A955-424E-BD38-0B98B1834DA1}" dt="2025-04-06T09:22:59.967" v="1959" actId="20577"/>
          <ac:spMkLst>
            <pc:docMk/>
            <pc:sldMk cId="1855058584" sldId="301"/>
            <ac:spMk id="4" creationId="{CEB7A575-E582-E0A4-F411-1A72DB50F821}"/>
          </ac:spMkLst>
        </pc:spChg>
        <pc:spChg chg="add mod">
          <ac:chgData name="Sai Krishna" userId="116617e90df16e88" providerId="LiveId" clId="{29E42FE3-A955-424E-BD38-0B98B1834DA1}" dt="2025-04-06T09:22:47.592" v="1958" actId="5793"/>
          <ac:spMkLst>
            <pc:docMk/>
            <pc:sldMk cId="1855058584" sldId="301"/>
            <ac:spMk id="5" creationId="{2D692A3C-495D-076A-DDB3-94A2DC0D3DC1}"/>
          </ac:spMkLst>
        </pc:spChg>
      </pc:sldChg>
      <pc:sldChg chg="new del">
        <pc:chgData name="Sai Krishna" userId="116617e90df16e88" providerId="LiveId" clId="{29E42FE3-A955-424E-BD38-0B98B1834DA1}" dt="2025-04-06T05:03:07.335" v="1744" actId="47"/>
        <pc:sldMkLst>
          <pc:docMk/>
          <pc:sldMk cId="2126073094" sldId="301"/>
        </pc:sldMkLst>
      </pc:sldChg>
      <pc:sldChg chg="new del">
        <pc:chgData name="Sai Krishna" userId="116617e90df16e88" providerId="LiveId" clId="{29E42FE3-A955-424E-BD38-0B98B1834DA1}" dt="2025-04-06T05:02:57.732" v="1742" actId="47"/>
        <pc:sldMkLst>
          <pc:docMk/>
          <pc:sldMk cId="2641120153" sldId="301"/>
        </pc:sldMkLst>
      </pc:sldChg>
      <pc:sldChg chg="new del">
        <pc:chgData name="Sai Krishna" userId="116617e90df16e88" providerId="LiveId" clId="{29E42FE3-A955-424E-BD38-0B98B1834DA1}" dt="2025-04-06T05:03:12.305" v="1746" actId="47"/>
        <pc:sldMkLst>
          <pc:docMk/>
          <pc:sldMk cId="3700770956" sldId="301"/>
        </pc:sldMkLst>
      </pc:sldChg>
      <pc:sldChg chg="new del">
        <pc:chgData name="Sai Krishna" userId="116617e90df16e88" providerId="LiveId" clId="{29E42FE3-A955-424E-BD38-0B98B1834DA1}" dt="2025-04-06T05:12:02.101" v="1863" actId="47"/>
        <pc:sldMkLst>
          <pc:docMk/>
          <pc:sldMk cId="2983207245" sldId="302"/>
        </pc:sldMkLst>
      </pc:sldChg>
      <pc:sldChg chg="addSp delSp modSp new del mod">
        <pc:chgData name="Sai Krishna" userId="116617e90df16e88" providerId="LiveId" clId="{29E42FE3-A955-424E-BD38-0B98B1834DA1}" dt="2025-04-06T05:02:55.438" v="1741" actId="47"/>
        <pc:sldMkLst>
          <pc:docMk/>
          <pc:sldMk cId="3710277101" sldId="302"/>
        </pc:sldMkLst>
        <pc:spChg chg="mod">
          <ac:chgData name="Sai Krishna" userId="116617e90df16e88" providerId="LiveId" clId="{29E42FE3-A955-424E-BD38-0B98B1834DA1}" dt="2025-04-06T04:55:59.366" v="1727" actId="20577"/>
          <ac:spMkLst>
            <pc:docMk/>
            <pc:sldMk cId="3710277101" sldId="302"/>
            <ac:spMk id="2" creationId="{CF8C8AC1-0A59-EAEB-2862-1225F354C984}"/>
          </ac:spMkLst>
        </pc:spChg>
        <pc:spChg chg="mod">
          <ac:chgData name="Sai Krishna" userId="116617e90df16e88" providerId="LiveId" clId="{29E42FE3-A955-424E-BD38-0B98B1834DA1}" dt="2025-04-06T05:01:49.514" v="1729" actId="20577"/>
          <ac:spMkLst>
            <pc:docMk/>
            <pc:sldMk cId="3710277101" sldId="302"/>
            <ac:spMk id="3" creationId="{0999BB0F-4A37-6769-B7E0-4C353870B370}"/>
          </ac:spMkLst>
        </pc:spChg>
        <pc:spChg chg="add del mod">
          <ac:chgData name="Sai Krishna" userId="116617e90df16e88" providerId="LiveId" clId="{29E42FE3-A955-424E-BD38-0B98B1834DA1}" dt="2025-04-06T05:02:45.016" v="1736"/>
          <ac:spMkLst>
            <pc:docMk/>
            <pc:sldMk cId="3710277101" sldId="302"/>
            <ac:spMk id="5" creationId="{66268479-1694-7119-653D-62439E64AFC8}"/>
          </ac:spMkLst>
        </pc:spChg>
        <pc:spChg chg="add del mod">
          <ac:chgData name="Sai Krishna" userId="116617e90df16e88" providerId="LiveId" clId="{29E42FE3-A955-424E-BD38-0B98B1834DA1}" dt="2025-04-06T05:02:45.018" v="1738"/>
          <ac:spMkLst>
            <pc:docMk/>
            <pc:sldMk cId="3710277101" sldId="302"/>
            <ac:spMk id="6" creationId="{119B703D-4530-3A69-B0B8-D39509F46652}"/>
          </ac:spMkLst>
        </pc:spChg>
        <pc:spChg chg="add mod">
          <ac:chgData name="Sai Krishna" userId="116617e90df16e88" providerId="LiveId" clId="{29E42FE3-A955-424E-BD38-0B98B1834DA1}" dt="2025-04-06T05:02:53.233" v="1740" actId="20577"/>
          <ac:spMkLst>
            <pc:docMk/>
            <pc:sldMk cId="3710277101" sldId="302"/>
            <ac:spMk id="7" creationId="{140B8A7F-7262-F2A6-62F8-2FDC9DA8841F}"/>
          </ac:spMkLst>
        </pc:spChg>
      </pc:sldChg>
      <pc:sldChg chg="modSp new mod">
        <pc:chgData name="Sai Krishna" userId="116617e90df16e88" providerId="LiveId" clId="{29E42FE3-A955-424E-BD38-0B98B1834DA1}" dt="2025-04-06T09:40:58.429" v="2808" actId="1076"/>
        <pc:sldMkLst>
          <pc:docMk/>
          <pc:sldMk cId="4161232100" sldId="302"/>
        </pc:sldMkLst>
        <pc:spChg chg="mod">
          <ac:chgData name="Sai Krishna" userId="116617e90df16e88" providerId="LiveId" clId="{29E42FE3-A955-424E-BD38-0B98B1834DA1}" dt="2025-04-06T09:40:58.429" v="2808" actId="1076"/>
          <ac:spMkLst>
            <pc:docMk/>
            <pc:sldMk cId="4161232100" sldId="302"/>
            <ac:spMk id="2" creationId="{87F5C7E8-AFBF-517F-C524-CCA671942297}"/>
          </ac:spMkLst>
        </pc:spChg>
        <pc:spChg chg="mod">
          <ac:chgData name="Sai Krishna" userId="116617e90df16e88" providerId="LiveId" clId="{29E42FE3-A955-424E-BD38-0B98B1834DA1}" dt="2025-04-06T09:39:57.802" v="2776" actId="20577"/>
          <ac:spMkLst>
            <pc:docMk/>
            <pc:sldMk cId="4161232100" sldId="302"/>
            <ac:spMk id="3" creationId="{62F39CFC-EC3C-198C-1852-E6CDC126B03D}"/>
          </ac:spMkLst>
        </pc:spChg>
      </pc:sldChg>
      <pc:sldChg chg="addSp delSp modSp new del mod">
        <pc:chgData name="Sai Krishna" userId="116617e90df16e88" providerId="LiveId" clId="{29E42FE3-A955-424E-BD38-0B98B1834DA1}" dt="2025-04-06T09:58:26.665" v="3300" actId="47"/>
        <pc:sldMkLst>
          <pc:docMk/>
          <pc:sldMk cId="2435766809" sldId="303"/>
        </pc:sldMkLst>
        <pc:spChg chg="mod">
          <ac:chgData name="Sai Krishna" userId="116617e90df16e88" providerId="LiveId" clId="{29E42FE3-A955-424E-BD38-0B98B1834DA1}" dt="2025-04-06T09:55:37.787" v="3217" actId="20577"/>
          <ac:spMkLst>
            <pc:docMk/>
            <pc:sldMk cId="2435766809" sldId="303"/>
            <ac:spMk id="2" creationId="{0E471BDC-9640-5407-8401-E7754AB9F3C2}"/>
          </ac:spMkLst>
        </pc:spChg>
        <pc:spChg chg="del mod">
          <ac:chgData name="Sai Krishna" userId="116617e90df16e88" providerId="LiveId" clId="{29E42FE3-A955-424E-BD38-0B98B1834DA1}" dt="2025-04-06T09:41:46.891" v="2826"/>
          <ac:spMkLst>
            <pc:docMk/>
            <pc:sldMk cId="2435766809" sldId="303"/>
            <ac:spMk id="3" creationId="{BF66629F-9188-5647-791F-1EAF799AFDF4}"/>
          </ac:spMkLst>
        </pc:spChg>
        <pc:picChg chg="add mod">
          <ac:chgData name="Sai Krishna" userId="116617e90df16e88" providerId="LiveId" clId="{29E42FE3-A955-424E-BD38-0B98B1834DA1}" dt="2025-04-06T09:55:10.676" v="3215" actId="1076"/>
          <ac:picMkLst>
            <pc:docMk/>
            <pc:sldMk cId="2435766809" sldId="303"/>
            <ac:picMk id="4" creationId="{DD95C819-C498-CA44-7B8B-A82964D27362}"/>
          </ac:picMkLst>
        </pc:picChg>
        <pc:picChg chg="add mod">
          <ac:chgData name="Sai Krishna" userId="116617e90df16e88" providerId="LiveId" clId="{29E42FE3-A955-424E-BD38-0B98B1834DA1}" dt="2025-04-06T09:42:36.405" v="2855" actId="14100"/>
          <ac:picMkLst>
            <pc:docMk/>
            <pc:sldMk cId="2435766809" sldId="303"/>
            <ac:picMk id="5" creationId="{5F4DE4DC-6ED2-3219-9EAF-86A2459A4F2F}"/>
          </ac:picMkLst>
        </pc:picChg>
      </pc:sldChg>
      <pc:sldChg chg="modSp new mod">
        <pc:chgData name="Sai Krishna" userId="116617e90df16e88" providerId="LiveId" clId="{29E42FE3-A955-424E-BD38-0B98B1834DA1}" dt="2025-04-06T09:51:01.459" v="3114" actId="20577"/>
        <pc:sldMkLst>
          <pc:docMk/>
          <pc:sldMk cId="370785096" sldId="304"/>
        </pc:sldMkLst>
        <pc:spChg chg="mod">
          <ac:chgData name="Sai Krishna" userId="116617e90df16e88" providerId="LiveId" clId="{29E42FE3-A955-424E-BD38-0B98B1834DA1}" dt="2025-04-06T09:49:21.149" v="3006" actId="1076"/>
          <ac:spMkLst>
            <pc:docMk/>
            <pc:sldMk cId="370785096" sldId="304"/>
            <ac:spMk id="2" creationId="{49C8B2A6-F40B-CF15-1CF8-397853375DF3}"/>
          </ac:spMkLst>
        </pc:spChg>
        <pc:spChg chg="mod">
          <ac:chgData name="Sai Krishna" userId="116617e90df16e88" providerId="LiveId" clId="{29E42FE3-A955-424E-BD38-0B98B1834DA1}" dt="2025-04-06T09:51:01.459" v="3114" actId="20577"/>
          <ac:spMkLst>
            <pc:docMk/>
            <pc:sldMk cId="370785096" sldId="304"/>
            <ac:spMk id="3" creationId="{C7D39A27-C471-0FF1-3551-DB54357E7097}"/>
          </ac:spMkLst>
        </pc:spChg>
      </pc:sldChg>
      <pc:sldChg chg="addSp delSp modSp new mod">
        <pc:chgData name="Sai Krishna" userId="116617e90df16e88" providerId="LiveId" clId="{29E42FE3-A955-424E-BD38-0B98B1834DA1}" dt="2025-04-06T10:07:05.247" v="3622" actId="1076"/>
        <pc:sldMkLst>
          <pc:docMk/>
          <pc:sldMk cId="348763989" sldId="305"/>
        </pc:sldMkLst>
        <pc:spChg chg="mod">
          <ac:chgData name="Sai Krishna" userId="116617e90df16e88" providerId="LiveId" clId="{29E42FE3-A955-424E-BD38-0B98B1834DA1}" dt="2025-04-06T09:51:48.022" v="3181" actId="20577"/>
          <ac:spMkLst>
            <pc:docMk/>
            <pc:sldMk cId="348763989" sldId="305"/>
            <ac:spMk id="2" creationId="{E16911F3-9F16-0C09-1FDA-4A5466911DA2}"/>
          </ac:spMkLst>
        </pc:spChg>
        <pc:spChg chg="del">
          <ac:chgData name="Sai Krishna" userId="116617e90df16e88" providerId="LiveId" clId="{29E42FE3-A955-424E-BD38-0B98B1834DA1}" dt="2025-04-06T09:52:37.381" v="3204"/>
          <ac:spMkLst>
            <pc:docMk/>
            <pc:sldMk cId="348763989" sldId="305"/>
            <ac:spMk id="3" creationId="{9DD5C450-3FE8-9BBA-0A2A-4BA38832A4FC}"/>
          </ac:spMkLst>
        </pc:spChg>
        <pc:spChg chg="add mod">
          <ac:chgData name="Sai Krishna" userId="116617e90df16e88" providerId="LiveId" clId="{29E42FE3-A955-424E-BD38-0B98B1834DA1}" dt="2025-04-06T10:06:36.422" v="3614" actId="20577"/>
          <ac:spMkLst>
            <pc:docMk/>
            <pc:sldMk cId="348763989" sldId="305"/>
            <ac:spMk id="6" creationId="{9A1043FD-FB6E-D37F-1E58-380D73D737A4}"/>
          </ac:spMkLst>
        </pc:spChg>
        <pc:picChg chg="add del mod">
          <ac:chgData name="Sai Krishna" userId="116617e90df16e88" providerId="LiveId" clId="{29E42FE3-A955-424E-BD38-0B98B1834DA1}" dt="2025-04-06T09:58:36.811" v="3301" actId="478"/>
          <ac:picMkLst>
            <pc:docMk/>
            <pc:sldMk cId="348763989" sldId="305"/>
            <ac:picMk id="4" creationId="{64B3F8CE-11CD-73B7-8845-0FA1BB183E2C}"/>
          </ac:picMkLst>
        </pc:picChg>
        <pc:picChg chg="add mod">
          <ac:chgData name="Sai Krishna" userId="116617e90df16e88" providerId="LiveId" clId="{29E42FE3-A955-424E-BD38-0B98B1834DA1}" dt="2025-04-06T10:06:25.937" v="3595" actId="1076"/>
          <ac:picMkLst>
            <pc:docMk/>
            <pc:sldMk cId="348763989" sldId="305"/>
            <ac:picMk id="7" creationId="{E165433E-FD34-832E-C268-603741CEF16D}"/>
          </ac:picMkLst>
        </pc:picChg>
        <pc:picChg chg="add mod">
          <ac:chgData name="Sai Krishna" userId="116617e90df16e88" providerId="LiveId" clId="{29E42FE3-A955-424E-BD38-0B98B1834DA1}" dt="2025-04-06T10:07:05.247" v="3622" actId="1076"/>
          <ac:picMkLst>
            <pc:docMk/>
            <pc:sldMk cId="348763989" sldId="305"/>
            <ac:picMk id="9" creationId="{496AA4FD-A0D0-8E88-1328-84FF19588F67}"/>
          </ac:picMkLst>
        </pc:picChg>
      </pc:sldChg>
      <pc:sldChg chg="addSp modSp new mod">
        <pc:chgData name="Sai Krishna" userId="116617e90df16e88" providerId="LiveId" clId="{29E42FE3-A955-424E-BD38-0B98B1834DA1}" dt="2025-04-06T09:58:23.800" v="3299" actId="1076"/>
        <pc:sldMkLst>
          <pc:docMk/>
          <pc:sldMk cId="1125093642" sldId="306"/>
        </pc:sldMkLst>
        <pc:spChg chg="mod">
          <ac:chgData name="Sai Krishna" userId="116617e90df16e88" providerId="LiveId" clId="{29E42FE3-A955-424E-BD38-0B98B1834DA1}" dt="2025-04-06T09:56:58.574" v="3231" actId="1076"/>
          <ac:spMkLst>
            <pc:docMk/>
            <pc:sldMk cId="1125093642" sldId="306"/>
            <ac:spMk id="2" creationId="{A92B32EB-0D43-4DC1-6708-76C2A1C570E8}"/>
          </ac:spMkLst>
        </pc:spChg>
        <pc:spChg chg="mod">
          <ac:chgData name="Sai Krishna" userId="116617e90df16e88" providerId="LiveId" clId="{29E42FE3-A955-424E-BD38-0B98B1834DA1}" dt="2025-04-06T09:57:59.726" v="3294" actId="5793"/>
          <ac:spMkLst>
            <pc:docMk/>
            <pc:sldMk cId="1125093642" sldId="306"/>
            <ac:spMk id="3" creationId="{56D2299B-AD65-3C8B-0C26-BDEC2F2CF8BE}"/>
          </ac:spMkLst>
        </pc:spChg>
        <pc:picChg chg="add mod">
          <ac:chgData name="Sai Krishna" userId="116617e90df16e88" providerId="LiveId" clId="{29E42FE3-A955-424E-BD38-0B98B1834DA1}" dt="2025-04-06T09:57:13.133" v="3235" actId="1076"/>
          <ac:picMkLst>
            <pc:docMk/>
            <pc:sldMk cId="1125093642" sldId="306"/>
            <ac:picMk id="4" creationId="{5508CAA6-D9F3-70EE-8C54-D15A14729D2F}"/>
          </ac:picMkLst>
        </pc:picChg>
        <pc:picChg chg="add mod">
          <ac:chgData name="Sai Krishna" userId="116617e90df16e88" providerId="LiveId" clId="{29E42FE3-A955-424E-BD38-0B98B1834DA1}" dt="2025-04-06T09:58:23.800" v="3299" actId="1076"/>
          <ac:picMkLst>
            <pc:docMk/>
            <pc:sldMk cId="1125093642" sldId="306"/>
            <ac:picMk id="5" creationId="{FC421425-0188-0F01-A571-8A68D08B215F}"/>
          </ac:picMkLst>
        </pc:picChg>
      </pc:sldChg>
      <pc:sldChg chg="modSp new mod">
        <pc:chgData name="Sai Krishna" userId="116617e90df16e88" providerId="LiveId" clId="{29E42FE3-A955-424E-BD38-0B98B1834DA1}" dt="2025-04-06T10:05:53.299" v="3508" actId="113"/>
        <pc:sldMkLst>
          <pc:docMk/>
          <pc:sldMk cId="2914815548" sldId="307"/>
        </pc:sldMkLst>
        <pc:spChg chg="mod">
          <ac:chgData name="Sai Krishna" userId="116617e90df16e88" providerId="LiveId" clId="{29E42FE3-A955-424E-BD38-0B98B1834DA1}" dt="2025-04-06T10:03:46.981" v="3355" actId="14100"/>
          <ac:spMkLst>
            <pc:docMk/>
            <pc:sldMk cId="2914815548" sldId="307"/>
            <ac:spMk id="2" creationId="{DC8E6AA5-25AC-F1EA-D768-9930E50B6C5E}"/>
          </ac:spMkLst>
        </pc:spChg>
        <pc:spChg chg="mod">
          <ac:chgData name="Sai Krishna" userId="116617e90df16e88" providerId="LiveId" clId="{29E42FE3-A955-424E-BD38-0B98B1834DA1}" dt="2025-04-06T10:05:53.299" v="3508" actId="113"/>
          <ac:spMkLst>
            <pc:docMk/>
            <pc:sldMk cId="2914815548" sldId="307"/>
            <ac:spMk id="3" creationId="{D55DCCAF-FF1B-5F9E-3109-C13A73CED2C7}"/>
          </ac:spMkLst>
        </pc:spChg>
      </pc:sldChg>
      <pc:sldMasterChg chg="modSldLayout">
        <pc:chgData name="Sai Krishna" userId="116617e90df16e88" providerId="LiveId" clId="{29E42FE3-A955-424E-BD38-0B98B1834DA1}" dt="2025-04-06T03:08:24.537" v="298"/>
        <pc:sldMasterMkLst>
          <pc:docMk/>
          <pc:sldMasterMk cId="1957310942" sldId="2147483933"/>
        </pc:sldMasterMkLst>
        <pc:sldLayoutChg chg="delSp">
          <pc:chgData name="Sai Krishna" userId="116617e90df16e88" providerId="LiveId" clId="{29E42FE3-A955-424E-BD38-0B98B1834DA1}" dt="2025-04-06T03:08:24.537" v="298"/>
          <pc:sldLayoutMkLst>
            <pc:docMk/>
            <pc:sldMasterMk cId="1957310942" sldId="2147483933"/>
            <pc:sldLayoutMk cId="2290028555" sldId="2147483951"/>
          </pc:sldLayoutMkLst>
          <pc:cxnChg chg="del">
            <ac:chgData name="Sai Krishna" userId="116617e90df16e88" providerId="LiveId" clId="{29E42FE3-A955-424E-BD38-0B98B1834DA1}" dt="2025-04-06T03:08:24.537" v="298"/>
            <ac:cxnSpMkLst>
              <pc:docMk/>
              <pc:sldMasterMk cId="1957310942" sldId="2147483933"/>
              <pc:sldLayoutMk cId="2290028555" sldId="2147483951"/>
              <ac:cxnSpMk id="33" creationId="{00000000-0000-0000-0000-000000000000}"/>
            </ac:cxnSpMkLst>
          </pc:cxn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D045A82B-C2B8-4FCC-B1AB-F94EB6BF3C14}" type="datetimeFigureOut">
              <a:rPr lang="en-IN" smtClean="0"/>
              <a:pPr/>
              <a:t>07-04-2025</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413E5F2A-3AA4-4C17-A8E0-B1870DFF0718}" type="slidenum">
              <a:rPr lang="en-IN" smtClean="0"/>
              <a:pPr/>
              <a:t>‹#›</a:t>
            </a:fld>
            <a:endParaRPr lang="en-IN"/>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045A82B-C2B8-4FCC-B1AB-F94EB6BF3C14}" type="datetimeFigureOut">
              <a:rPr lang="en-IN" smtClean="0"/>
              <a:pPr/>
              <a:t>07-04-2025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3E5F2A-3AA4-4C17-A8E0-B1870DFF071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045A82B-C2B8-4FCC-B1AB-F94EB6BF3C14}" type="datetimeFigureOut">
              <a:rPr lang="en-IN" smtClean="0"/>
              <a:pPr/>
              <a:t>07-04-2025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3E5F2A-3AA4-4C17-A8E0-B1870DFF071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D045A82B-C2B8-4FCC-B1AB-F94EB6BF3C14}" type="datetimeFigureOut">
              <a:rPr lang="en-IN" smtClean="0"/>
              <a:pPr/>
              <a:t>07-04-2025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3E5F2A-3AA4-4C17-A8E0-B1870DFF0718}" type="slidenum">
              <a:rPr lang="en-IN" smtClean="0"/>
              <a:pPr/>
              <a:t>‹#›</a:t>
            </a:fld>
            <a:endParaRPr lang="en-IN"/>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045A82B-C2B8-4FCC-B1AB-F94EB6BF3C14}" type="datetimeFigureOut">
              <a:rPr lang="en-IN" smtClean="0"/>
              <a:pPr/>
              <a:t>07-04-2025</a:t>
            </a:fld>
            <a:endParaRPr lang="en-IN"/>
          </a:p>
        </p:txBody>
      </p:sp>
      <p:sp>
        <p:nvSpPr>
          <p:cNvPr id="5" name="Footer Placeholder 4"/>
          <p:cNvSpPr>
            <a:spLocks noGrp="1"/>
          </p:cNvSpPr>
          <p:nvPr>
            <p:ph type="ftr" sz="quarter" idx="11"/>
          </p:nvPr>
        </p:nvSpPr>
        <p:spPr>
          <a:xfrm>
            <a:off x="1066800" y="6172200"/>
            <a:ext cx="5334000" cy="457200"/>
          </a:xfrm>
        </p:spPr>
        <p:txBody>
          <a:bodyPr/>
          <a:lstStyle/>
          <a:p>
            <a:endParaRPr lang="en-IN"/>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413E5F2A-3AA4-4C17-A8E0-B1870DFF0718}"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D045A82B-C2B8-4FCC-B1AB-F94EB6BF3C14}" type="datetimeFigureOut">
              <a:rPr lang="en-IN" smtClean="0"/>
              <a:pPr/>
              <a:t>07-04-2025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3E5F2A-3AA4-4C17-A8E0-B1870DFF0718}" type="slidenum">
              <a:rPr lang="en-IN" smtClean="0"/>
              <a:pPr/>
              <a:t>‹#›</a:t>
            </a:fld>
            <a:endParaRPr lang="en-IN"/>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045A82B-C2B8-4FCC-B1AB-F94EB6BF3C14}" type="datetimeFigureOut">
              <a:rPr lang="en-IN" smtClean="0"/>
              <a:pPr/>
              <a:t>07-04-2025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13E5F2A-3AA4-4C17-A8E0-B1870DFF0718}" type="slidenum">
              <a:rPr lang="en-IN" smtClean="0"/>
              <a:pPr/>
              <a:t>‹#›</a:t>
            </a:fld>
            <a:endParaRPr lang="en-IN"/>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045A82B-C2B8-4FCC-B1AB-F94EB6BF3C14}" type="datetimeFigureOut">
              <a:rPr lang="en-IN" smtClean="0"/>
              <a:pPr/>
              <a:t>07-04-2025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13E5F2A-3AA4-4C17-A8E0-B1870DFF071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45A82B-C2B8-4FCC-B1AB-F94EB6BF3C14}" type="datetimeFigureOut">
              <a:rPr lang="en-IN" smtClean="0"/>
              <a:pPr/>
              <a:t>07-04-2025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13E5F2A-3AA4-4C17-A8E0-B1870DFF071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045A82B-C2B8-4FCC-B1AB-F94EB6BF3C14}" type="datetimeFigureOut">
              <a:rPr lang="en-IN" smtClean="0"/>
              <a:pPr/>
              <a:t>07-04-2025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3E5F2A-3AA4-4C17-A8E0-B1870DFF0718}" type="slidenum">
              <a:rPr lang="en-IN" smtClean="0"/>
              <a:pPr/>
              <a:t>‹#›</a:t>
            </a:fld>
            <a:endParaRPr lang="en-IN"/>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045A82B-C2B8-4FCC-B1AB-F94EB6BF3C14}" type="datetimeFigureOut">
              <a:rPr lang="en-IN" smtClean="0"/>
              <a:pPr/>
              <a:t>07-04-2025</a:t>
            </a:fld>
            <a:endParaRPr lang="en-IN"/>
          </a:p>
        </p:txBody>
      </p:sp>
      <p:sp>
        <p:nvSpPr>
          <p:cNvPr id="6" name="Footer Placeholder 5"/>
          <p:cNvSpPr>
            <a:spLocks noGrp="1"/>
          </p:cNvSpPr>
          <p:nvPr>
            <p:ph type="ftr" sz="quarter" idx="11"/>
          </p:nvPr>
        </p:nvSpPr>
        <p:spPr>
          <a:xfrm>
            <a:off x="1219200" y="6172200"/>
            <a:ext cx="5181600" cy="457200"/>
          </a:xfrm>
        </p:spPr>
        <p:txBody>
          <a:bodyPr/>
          <a:lstStyle/>
          <a:p>
            <a:endParaRPr lang="en-IN"/>
          </a:p>
        </p:txBody>
      </p:sp>
      <p:sp>
        <p:nvSpPr>
          <p:cNvPr id="7" name="Slide Number Placeholder 6"/>
          <p:cNvSpPr>
            <a:spLocks noGrp="1"/>
          </p:cNvSpPr>
          <p:nvPr>
            <p:ph type="sldNum" sz="quarter" idx="12"/>
          </p:nvPr>
        </p:nvSpPr>
        <p:spPr>
          <a:xfrm>
            <a:off x="195072" y="6208776"/>
            <a:ext cx="609600" cy="457200"/>
          </a:xfrm>
        </p:spPr>
        <p:txBody>
          <a:bodyPr/>
          <a:lstStyle/>
          <a:p>
            <a:fld id="{413E5F2A-3AA4-4C17-A8E0-B1870DFF0718}" type="slidenum">
              <a:rPr lang="en-IN" smtClean="0"/>
              <a:pPr/>
              <a:t>‹#›</a:t>
            </a:fld>
            <a:endParaRPr lang="en-IN"/>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D045A82B-C2B8-4FCC-B1AB-F94EB6BF3C14}" type="datetimeFigureOut">
              <a:rPr lang="en-IN" smtClean="0"/>
              <a:pPr/>
              <a:t>07-04-2025</a:t>
            </a:fld>
            <a:endParaRPr lang="en-IN"/>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IN"/>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413E5F2A-3AA4-4C17-A8E0-B1870DFF071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6FFE16-BFB6-E898-9C7D-64100477A739}"/>
              </a:ext>
            </a:extLst>
          </p:cNvPr>
          <p:cNvSpPr>
            <a:spLocks noGrp="1"/>
          </p:cNvSpPr>
          <p:nvPr>
            <p:ph type="title"/>
          </p:nvPr>
        </p:nvSpPr>
        <p:spPr/>
        <p:txBody>
          <a:bodyPr>
            <a:normAutofit fontScale="90000"/>
          </a:bodyPr>
          <a:lstStyle/>
          <a:p>
            <a:pPr lvl="0" algn="ctr" defTabSz="457200">
              <a:spcBef>
                <a:spcPts val="0"/>
              </a:spcBef>
              <a:spcAft>
                <a:spcPts val="0"/>
              </a:spcAft>
              <a:buClrTx/>
              <a:buSzTx/>
            </a:pPr>
            <a:r>
              <a:rPr lang="en-IN" sz="2800" b="1" dirty="0">
                <a:solidFill>
                  <a:schemeClr val="tx1"/>
                </a:solidFill>
                <a:latin typeface="Times New Roman" pitchFamily="18" charset="0"/>
                <a:cs typeface="Times New Roman" pitchFamily="18" charset="0"/>
              </a:rPr>
              <a:t/>
            </a:r>
            <a:br>
              <a:rPr lang="en-IN" sz="2800" b="1" dirty="0">
                <a:solidFill>
                  <a:schemeClr val="tx1"/>
                </a:solidFill>
                <a:latin typeface="Times New Roman" pitchFamily="18" charset="0"/>
                <a:cs typeface="Times New Roman" pitchFamily="18" charset="0"/>
              </a:rPr>
            </a:br>
            <a:r>
              <a:rPr lang="en-US" sz="3200" b="1" dirty="0">
                <a:effectLst/>
                <a:latin typeface="Times New Roman" panose="02020603050405020304" pitchFamily="18" charset="0"/>
                <a:ea typeface="Times New Roman" panose="02020603050405020304" pitchFamily="18" charset="0"/>
              </a:rPr>
              <a:t/>
            </a:r>
            <a:br>
              <a:rPr lang="en-US" sz="3200" b="1" dirty="0">
                <a:effectLst/>
                <a:latin typeface="Times New Roman" panose="02020603050405020304" pitchFamily="18" charset="0"/>
                <a:ea typeface="Times New Roman" panose="02020603050405020304" pitchFamily="18" charset="0"/>
              </a:rPr>
            </a:br>
            <a:r>
              <a:rPr lang="en-IN" sz="3200" dirty="0">
                <a:effectLst/>
                <a:latin typeface="Times New Roman" panose="02020603050405020304" pitchFamily="18" charset="0"/>
                <a:ea typeface="Times New Roman" panose="02020603050405020304" pitchFamily="18" charset="0"/>
              </a:rPr>
              <a:t/>
            </a:r>
            <a:br>
              <a:rPr lang="en-IN" sz="3200" dirty="0">
                <a:effectLst/>
                <a:latin typeface="Times New Roman" panose="02020603050405020304" pitchFamily="18" charset="0"/>
                <a:ea typeface="Times New Roman" panose="02020603050405020304" pitchFamily="18" charset="0"/>
              </a:rPr>
            </a:br>
            <a:endParaRPr lang="en-IN" sz="3200" dirty="0"/>
          </a:p>
        </p:txBody>
      </p:sp>
      <p:sp>
        <p:nvSpPr>
          <p:cNvPr id="5" name="Rectangle 4"/>
          <p:cNvSpPr/>
          <p:nvPr/>
        </p:nvSpPr>
        <p:spPr>
          <a:xfrm>
            <a:off x="0" y="203201"/>
            <a:ext cx="11843657" cy="7109639"/>
          </a:xfrm>
          <a:prstGeom prst="rect">
            <a:avLst/>
          </a:prstGeom>
        </p:spPr>
        <p:txBody>
          <a:bodyPr wrap="square">
            <a:spAutoFit/>
          </a:bodyPr>
          <a:lstStyle/>
          <a:p>
            <a:r>
              <a:rPr lang="en-US" sz="2800" b="1" dirty="0" smtClean="0">
                <a:latin typeface="Times New Roman" panose="02020603050405020304" pitchFamily="18" charset="0"/>
                <a:ea typeface="Times New Roman" panose="02020603050405020304" pitchFamily="18" charset="0"/>
              </a:rPr>
              <a:t>                                                           PART-A</a:t>
            </a:r>
            <a:br>
              <a:rPr lang="en-US" sz="2800" b="1" dirty="0" smtClean="0">
                <a:latin typeface="Times New Roman" panose="02020603050405020304" pitchFamily="18" charset="0"/>
                <a:ea typeface="Times New Roman" panose="02020603050405020304" pitchFamily="18" charset="0"/>
              </a:rPr>
            </a:br>
            <a:r>
              <a:rPr lang="en-US" sz="2800" b="1" dirty="0" smtClean="0">
                <a:latin typeface="Times New Roman" panose="02020603050405020304" pitchFamily="18" charset="0"/>
                <a:ea typeface="Times New Roman" panose="02020603050405020304" pitchFamily="18" charset="0"/>
              </a:rPr>
              <a:t>                              </a:t>
            </a:r>
            <a:r>
              <a:rPr lang="en-US" sz="3200" b="1" dirty="0" smtClean="0">
                <a:latin typeface="Times New Roman" panose="02020603050405020304" pitchFamily="18" charset="0"/>
                <a:ea typeface="Times New Roman" panose="02020603050405020304" pitchFamily="18" charset="0"/>
              </a:rPr>
              <a:t>Predicting AI Tool Usage Patterns Using </a:t>
            </a:r>
          </a:p>
          <a:p>
            <a:r>
              <a:rPr lang="en-US" sz="3200" b="1" dirty="0" smtClean="0">
                <a:latin typeface="Times New Roman" panose="02020603050405020304" pitchFamily="18" charset="0"/>
                <a:ea typeface="Times New Roman" panose="02020603050405020304" pitchFamily="18" charset="0"/>
              </a:rPr>
              <a:t>                                          Classification Models </a:t>
            </a:r>
            <a:r>
              <a:rPr lang="en-US" sz="2800" b="1" dirty="0" smtClean="0">
                <a:latin typeface="Times New Roman" panose="02020603050405020304" pitchFamily="18" charset="0"/>
                <a:ea typeface="Times New Roman" panose="02020603050405020304" pitchFamily="18" charset="0"/>
              </a:rPr>
              <a:t/>
            </a:r>
            <a:br>
              <a:rPr lang="en-US" sz="2800" b="1" dirty="0" smtClean="0">
                <a:latin typeface="Times New Roman" panose="02020603050405020304" pitchFamily="18" charset="0"/>
                <a:ea typeface="Times New Roman" panose="02020603050405020304" pitchFamily="18" charset="0"/>
              </a:rPr>
            </a:br>
            <a:r>
              <a:rPr lang="en-US" sz="2800" b="1" dirty="0" smtClean="0">
                <a:latin typeface="Times New Roman" panose="02020603050405020304" pitchFamily="18" charset="0"/>
                <a:ea typeface="Times New Roman" panose="02020603050405020304" pitchFamily="18" charset="0"/>
              </a:rPr>
              <a:t/>
            </a:r>
            <a:br>
              <a:rPr lang="en-US" sz="2800" b="1" dirty="0" smtClean="0">
                <a:latin typeface="Times New Roman" panose="02020603050405020304" pitchFamily="18" charset="0"/>
                <a:ea typeface="Times New Roman" panose="02020603050405020304" pitchFamily="18" charset="0"/>
              </a:rPr>
            </a:br>
            <a:r>
              <a:rPr lang="en-US" sz="2800" b="1" dirty="0" smtClean="0">
                <a:latin typeface="Times New Roman" panose="02020603050405020304" pitchFamily="18" charset="0"/>
                <a:ea typeface="Times New Roman" panose="02020603050405020304" pitchFamily="18" charset="0"/>
              </a:rPr>
              <a:t/>
            </a:r>
            <a:br>
              <a:rPr lang="en-US" sz="2800" b="1" dirty="0" smtClean="0">
                <a:latin typeface="Times New Roman" panose="02020603050405020304" pitchFamily="18" charset="0"/>
                <a:ea typeface="Times New Roman" panose="02020603050405020304" pitchFamily="18" charset="0"/>
              </a:rPr>
            </a:br>
            <a:r>
              <a:rPr lang="en-US" sz="2800" b="1" dirty="0" smtClean="0">
                <a:latin typeface="Times New Roman" panose="02020603050405020304" pitchFamily="18" charset="0"/>
                <a:ea typeface="Times New Roman" panose="02020603050405020304" pitchFamily="18" charset="0"/>
              </a:rPr>
              <a:t/>
            </a:r>
            <a:br>
              <a:rPr lang="en-US" sz="2800" b="1" dirty="0" smtClean="0">
                <a:latin typeface="Times New Roman" panose="02020603050405020304" pitchFamily="18" charset="0"/>
                <a:ea typeface="Times New Roman" panose="02020603050405020304" pitchFamily="18" charset="0"/>
              </a:rPr>
            </a:br>
            <a:r>
              <a:rPr lang="en-US" sz="2800" b="1" dirty="0" smtClean="0">
                <a:latin typeface="Times New Roman" panose="02020603050405020304" pitchFamily="18" charset="0"/>
                <a:ea typeface="Times New Roman" panose="02020603050405020304" pitchFamily="18" charset="0"/>
              </a:rPr>
              <a:t/>
            </a:r>
            <a:br>
              <a:rPr lang="en-US" sz="2800" b="1" dirty="0" smtClean="0">
                <a:latin typeface="Times New Roman" panose="02020603050405020304" pitchFamily="18" charset="0"/>
                <a:ea typeface="Times New Roman" panose="02020603050405020304" pitchFamily="18" charset="0"/>
              </a:rPr>
            </a:br>
            <a:r>
              <a:rPr lang="en-US" sz="2800" b="1" dirty="0" smtClean="0">
                <a:latin typeface="Times New Roman" panose="02020603050405020304" pitchFamily="18" charset="0"/>
                <a:ea typeface="Times New Roman" panose="02020603050405020304" pitchFamily="18" charset="0"/>
              </a:rPr>
              <a:t>                                      </a:t>
            </a:r>
            <a:r>
              <a:rPr lang="en-IN" sz="2000" dirty="0" smtClean="0">
                <a:solidFill>
                  <a:srgbClr val="FF0000"/>
                </a:solidFill>
                <a:latin typeface="Times New Roman" pitchFamily="18" charset="0"/>
                <a:cs typeface="Times New Roman" pitchFamily="18" charset="0"/>
              </a:rPr>
              <a:t>Department of Computer Science and Engineering</a:t>
            </a:r>
            <a:br>
              <a:rPr lang="en-IN" sz="2000" dirty="0" smtClean="0">
                <a:solidFill>
                  <a:srgbClr val="FF0000"/>
                </a:solidFill>
                <a:latin typeface="Times New Roman" pitchFamily="18" charset="0"/>
                <a:cs typeface="Times New Roman" pitchFamily="18" charset="0"/>
              </a:rPr>
            </a:br>
            <a:r>
              <a:rPr lang="en-IN" sz="2000" dirty="0" smtClean="0">
                <a:solidFill>
                  <a:srgbClr val="FF0000"/>
                </a:solidFill>
                <a:latin typeface="Times New Roman" pitchFamily="18" charset="0"/>
                <a:cs typeface="Times New Roman" pitchFamily="18" charset="0"/>
              </a:rPr>
              <a:t>                                            </a:t>
            </a:r>
            <a:r>
              <a:rPr lang="en-IN" sz="2000" dirty="0" err="1" smtClean="0">
                <a:solidFill>
                  <a:srgbClr val="FF0000"/>
                </a:solidFill>
                <a:latin typeface="Times New Roman" pitchFamily="18" charset="0"/>
                <a:cs typeface="Times New Roman" pitchFamily="18" charset="0"/>
              </a:rPr>
              <a:t>Seshadri</a:t>
            </a:r>
            <a:r>
              <a:rPr lang="en-IN" sz="2000" dirty="0" smtClean="0">
                <a:solidFill>
                  <a:srgbClr val="FF0000"/>
                </a:solidFill>
                <a:latin typeface="Times New Roman" pitchFamily="18" charset="0"/>
                <a:cs typeface="Times New Roman" pitchFamily="18" charset="0"/>
              </a:rPr>
              <a:t> </a:t>
            </a:r>
            <a:r>
              <a:rPr lang="en-IN" sz="2000" dirty="0" err="1" smtClean="0">
                <a:solidFill>
                  <a:srgbClr val="FF0000"/>
                </a:solidFill>
                <a:latin typeface="Times New Roman" pitchFamily="18" charset="0"/>
                <a:cs typeface="Times New Roman" pitchFamily="18" charset="0"/>
              </a:rPr>
              <a:t>Rao</a:t>
            </a:r>
            <a:r>
              <a:rPr lang="en-IN" sz="2000" dirty="0" smtClean="0">
                <a:solidFill>
                  <a:srgbClr val="FF0000"/>
                </a:solidFill>
                <a:latin typeface="Times New Roman" pitchFamily="18" charset="0"/>
                <a:cs typeface="Times New Roman" pitchFamily="18" charset="0"/>
              </a:rPr>
              <a:t> </a:t>
            </a:r>
            <a:r>
              <a:rPr lang="en-IN" sz="2000" dirty="0" err="1" smtClean="0">
                <a:solidFill>
                  <a:srgbClr val="FF0000"/>
                </a:solidFill>
                <a:latin typeface="Times New Roman" pitchFamily="18" charset="0"/>
                <a:cs typeface="Times New Roman" pitchFamily="18" charset="0"/>
              </a:rPr>
              <a:t>Gudlavalleru</a:t>
            </a:r>
            <a:r>
              <a:rPr lang="en-IN" sz="2000" dirty="0" smtClean="0">
                <a:solidFill>
                  <a:srgbClr val="FF0000"/>
                </a:solidFill>
                <a:latin typeface="Times New Roman" pitchFamily="18" charset="0"/>
                <a:cs typeface="Times New Roman" pitchFamily="18" charset="0"/>
              </a:rPr>
              <a:t> Engineering College, </a:t>
            </a:r>
            <a:r>
              <a:rPr lang="en-IN" sz="2000" dirty="0" err="1" smtClean="0">
                <a:solidFill>
                  <a:srgbClr val="FF0000"/>
                </a:solidFill>
                <a:latin typeface="Times New Roman" pitchFamily="18" charset="0"/>
                <a:cs typeface="Times New Roman" pitchFamily="18" charset="0"/>
              </a:rPr>
              <a:t>Gudlavalleru</a:t>
            </a:r>
            <a:r>
              <a:rPr lang="en-IN" sz="2000" dirty="0" smtClean="0">
                <a:solidFill>
                  <a:srgbClr val="00B0F0"/>
                </a:solidFill>
                <a:latin typeface="Times New Roman" pitchFamily="18" charset="0"/>
                <a:cs typeface="Times New Roman" pitchFamily="18" charset="0"/>
              </a:rPr>
              <a:t>.</a:t>
            </a:r>
          </a:p>
          <a:p>
            <a:r>
              <a:rPr lang="en-IN" sz="2000" b="1" dirty="0" smtClean="0">
                <a:latin typeface="Times New Roman" pitchFamily="18" charset="0"/>
                <a:cs typeface="Times New Roman" pitchFamily="18" charset="0"/>
              </a:rPr>
              <a:t>                                                                          Under the Guidance of</a:t>
            </a:r>
            <a:br>
              <a:rPr lang="en-IN" sz="2000" b="1" dirty="0" smtClean="0">
                <a:latin typeface="Times New Roman" pitchFamily="18" charset="0"/>
                <a:cs typeface="Times New Roman" pitchFamily="18" charset="0"/>
              </a:rPr>
            </a:br>
            <a:r>
              <a:rPr lang="en-IN" sz="2000" b="1" dirty="0" smtClean="0">
                <a:latin typeface="Times New Roman" pitchFamily="18" charset="0"/>
                <a:cs typeface="Times New Roman" pitchFamily="18" charset="0"/>
              </a:rPr>
              <a:t>                                                      </a:t>
            </a:r>
            <a:r>
              <a:rPr lang="en-US" sz="2000" b="1" dirty="0" smtClean="0">
                <a:latin typeface="Times New Roman" panose="02020603050405020304" pitchFamily="18" charset="0"/>
                <a:ea typeface="Times New Roman" panose="02020603050405020304" pitchFamily="18" charset="0"/>
              </a:rPr>
              <a:t>Dr. G.V. S.N.V.R Prasad</a:t>
            </a:r>
            <a:r>
              <a:rPr lang="en-US" sz="2000" dirty="0" smtClean="0">
                <a:latin typeface="Times New Roman" panose="02020603050405020304" pitchFamily="18" charset="0"/>
                <a:ea typeface="Times New Roman" panose="02020603050405020304" pitchFamily="18" charset="0"/>
              </a:rPr>
              <a:t>, </a:t>
            </a:r>
            <a:r>
              <a:rPr lang="en-US" sz="2000" b="1" dirty="0" smtClean="0">
                <a:latin typeface="Times New Roman" panose="02020603050405020304" pitchFamily="18" charset="0"/>
                <a:ea typeface="Times New Roman" panose="02020603050405020304" pitchFamily="18" charset="0"/>
              </a:rPr>
              <a:t>M.S.,  </a:t>
            </a:r>
            <a:r>
              <a:rPr lang="en-US" sz="2000" b="1" dirty="0" err="1" smtClean="0">
                <a:latin typeface="Times New Roman" panose="02020603050405020304" pitchFamily="18" charset="0"/>
                <a:ea typeface="Times New Roman" panose="02020603050405020304" pitchFamily="18" charset="0"/>
              </a:rPr>
              <a:t>M.Tech</a:t>
            </a:r>
            <a:r>
              <a:rPr lang="en-US" sz="2000" b="1" dirty="0" smtClean="0">
                <a:latin typeface="Times New Roman" panose="02020603050405020304" pitchFamily="18" charset="0"/>
                <a:ea typeface="Times New Roman" panose="02020603050405020304" pitchFamily="18" charset="0"/>
              </a:rPr>
              <a:t>, Ph.D.,</a:t>
            </a:r>
            <a:r>
              <a:rPr lang="en-US" sz="2000" dirty="0" smtClean="0">
                <a:latin typeface="Times New Roman" panose="02020603050405020304" pitchFamily="18" charset="0"/>
                <a:ea typeface="Times New Roman" panose="02020603050405020304" pitchFamily="18" charset="0"/>
              </a:rPr>
              <a:t> </a:t>
            </a:r>
            <a:br>
              <a:rPr lang="en-US" sz="2000" dirty="0" smtClean="0">
                <a:latin typeface="Times New Roman" panose="02020603050405020304" pitchFamily="18" charset="0"/>
                <a:ea typeface="Times New Roman" panose="02020603050405020304" pitchFamily="18" charset="0"/>
              </a:rPr>
            </a:br>
            <a:r>
              <a:rPr lang="en-US" sz="2000" dirty="0" smtClean="0">
                <a:latin typeface="Times New Roman" panose="02020603050405020304" pitchFamily="18" charset="0"/>
                <a:ea typeface="Times New Roman" panose="02020603050405020304" pitchFamily="18" charset="0"/>
              </a:rPr>
              <a:t>                                                              </a:t>
            </a:r>
            <a:r>
              <a:rPr lang="en-US" sz="2000" b="1" dirty="0" smtClean="0">
                <a:latin typeface="Times New Roman" panose="02020603050405020304" pitchFamily="18" charset="0"/>
                <a:ea typeface="Times New Roman" panose="02020603050405020304" pitchFamily="18" charset="0"/>
              </a:rPr>
              <a:t>Professor of CSE &amp; Director(PGCRD) </a:t>
            </a:r>
          </a:p>
          <a:p>
            <a:endParaRPr lang="en-US" b="1" dirty="0" smtClean="0">
              <a:latin typeface="Times New Roman" panose="02020603050405020304" pitchFamily="18" charset="0"/>
              <a:ea typeface="Times New Roman" panose="02020603050405020304" pitchFamily="18" charset="0"/>
            </a:endParaRPr>
          </a:p>
          <a:p>
            <a:r>
              <a:rPr lang="en-US" b="1" dirty="0" smtClean="0">
                <a:solidFill>
                  <a:schemeClr val="bg1">
                    <a:lumMod val="25000"/>
                  </a:schemeClr>
                </a:solidFill>
                <a:latin typeface="Times New Roman" panose="02020603050405020304" pitchFamily="18" charset="0"/>
                <a:ea typeface="Times New Roman" panose="02020603050405020304" pitchFamily="18" charset="0"/>
              </a:rPr>
              <a:t>                                                                                            Presented By,</a:t>
            </a:r>
          </a:p>
          <a:p>
            <a:r>
              <a:rPr lang="en-US" b="1" dirty="0" smtClean="0">
                <a:solidFill>
                  <a:schemeClr val="bg1">
                    <a:lumMod val="25000"/>
                  </a:schemeClr>
                </a:solidFill>
                <a:latin typeface="Times New Roman" panose="02020603050405020304" pitchFamily="18" charset="0"/>
                <a:cs typeface="Times New Roman" pitchFamily="18" charset="0"/>
              </a:rPr>
              <a:t>                                                                   </a:t>
            </a:r>
            <a:r>
              <a:rPr lang="fi-FI" b="1" dirty="0" smtClean="0">
                <a:solidFill>
                  <a:schemeClr val="bg1">
                    <a:lumMod val="25000"/>
                  </a:schemeClr>
                </a:solidFill>
                <a:latin typeface="Times New Roman" panose="02020603050405020304" pitchFamily="18" charset="0"/>
                <a:ea typeface="Times New Roman" panose="02020603050405020304" pitchFamily="18" charset="0"/>
              </a:rPr>
              <a:t>M. JNANA PRASANNA    </a:t>
            </a:r>
            <a:r>
              <a:rPr lang="fi-FI" b="1" spc="-10" dirty="0" smtClean="0">
                <a:solidFill>
                  <a:schemeClr val="bg1">
                    <a:lumMod val="25000"/>
                  </a:schemeClr>
                </a:solidFill>
                <a:latin typeface="Times New Roman" panose="02020603050405020304" pitchFamily="18" charset="0"/>
                <a:ea typeface="Times New Roman" panose="02020603050405020304" pitchFamily="18" charset="0"/>
              </a:rPr>
              <a:t>(22481A05E0)</a:t>
            </a:r>
            <a:r>
              <a:rPr lang="en-IN" dirty="0" smtClean="0">
                <a:solidFill>
                  <a:schemeClr val="bg1">
                    <a:lumMod val="25000"/>
                  </a:schemeClr>
                </a:solidFill>
                <a:latin typeface="Times New Roman" panose="02020603050405020304" pitchFamily="18" charset="0"/>
                <a:ea typeface="Times New Roman" panose="02020603050405020304" pitchFamily="18" charset="0"/>
              </a:rPr>
              <a:t/>
            </a:r>
            <a:br>
              <a:rPr lang="en-IN" dirty="0" smtClean="0">
                <a:solidFill>
                  <a:schemeClr val="bg1">
                    <a:lumMod val="25000"/>
                  </a:schemeClr>
                </a:solidFill>
                <a:latin typeface="Times New Roman" panose="02020603050405020304" pitchFamily="18" charset="0"/>
                <a:ea typeface="Times New Roman" panose="02020603050405020304" pitchFamily="18" charset="0"/>
              </a:rPr>
            </a:br>
            <a:r>
              <a:rPr lang="en-IN" dirty="0" smtClean="0">
                <a:solidFill>
                  <a:schemeClr val="bg1">
                    <a:lumMod val="25000"/>
                  </a:schemeClr>
                </a:solidFill>
                <a:latin typeface="Times New Roman" panose="02020603050405020304" pitchFamily="18" charset="0"/>
                <a:ea typeface="Times New Roman" panose="02020603050405020304" pitchFamily="18" charset="0"/>
              </a:rPr>
              <a:t>                                                                   </a:t>
            </a:r>
            <a:r>
              <a:rPr lang="en-US" b="1" spc="15" dirty="0" smtClean="0">
                <a:solidFill>
                  <a:schemeClr val="bg1">
                    <a:lumMod val="25000"/>
                  </a:schemeClr>
                </a:solidFill>
                <a:latin typeface="Times New Roman" panose="02020603050405020304" pitchFamily="18" charset="0"/>
                <a:ea typeface="Times New Roman" panose="02020603050405020304" pitchFamily="18" charset="0"/>
              </a:rPr>
              <a:t>P. SANJANA                       </a:t>
            </a:r>
            <a:r>
              <a:rPr lang="en-US" b="1" spc="-10" dirty="0" smtClean="0">
                <a:solidFill>
                  <a:schemeClr val="bg1">
                    <a:lumMod val="25000"/>
                  </a:schemeClr>
                </a:solidFill>
                <a:latin typeface="Times New Roman" panose="02020603050405020304" pitchFamily="18" charset="0"/>
                <a:ea typeface="Times New Roman" panose="02020603050405020304" pitchFamily="18" charset="0"/>
              </a:rPr>
              <a:t>(22481A05J1)</a:t>
            </a:r>
            <a:r>
              <a:rPr lang="en-IN" dirty="0" smtClean="0">
                <a:solidFill>
                  <a:schemeClr val="bg1">
                    <a:lumMod val="25000"/>
                  </a:schemeClr>
                </a:solidFill>
                <a:latin typeface="Times New Roman" panose="02020603050405020304" pitchFamily="18" charset="0"/>
                <a:ea typeface="Times New Roman" panose="02020603050405020304" pitchFamily="18" charset="0"/>
              </a:rPr>
              <a:t/>
            </a:r>
            <a:br>
              <a:rPr lang="en-IN" dirty="0" smtClean="0">
                <a:solidFill>
                  <a:schemeClr val="bg1">
                    <a:lumMod val="25000"/>
                  </a:schemeClr>
                </a:solidFill>
                <a:latin typeface="Times New Roman" panose="02020603050405020304" pitchFamily="18" charset="0"/>
                <a:ea typeface="Times New Roman" panose="02020603050405020304" pitchFamily="18" charset="0"/>
              </a:rPr>
            </a:br>
            <a:r>
              <a:rPr lang="en-IN" dirty="0" smtClean="0">
                <a:solidFill>
                  <a:schemeClr val="bg1">
                    <a:lumMod val="25000"/>
                  </a:schemeClr>
                </a:solidFill>
                <a:latin typeface="Times New Roman" panose="02020603050405020304" pitchFamily="18" charset="0"/>
                <a:ea typeface="Times New Roman" panose="02020603050405020304" pitchFamily="18" charset="0"/>
              </a:rPr>
              <a:t>                                                                   </a:t>
            </a:r>
            <a:r>
              <a:rPr lang="en-US" b="1" dirty="0" smtClean="0">
                <a:solidFill>
                  <a:schemeClr val="bg1">
                    <a:lumMod val="25000"/>
                  </a:schemeClr>
                </a:solidFill>
                <a:latin typeface="Times New Roman" panose="02020603050405020304" pitchFamily="18" charset="0"/>
                <a:ea typeface="Times New Roman" panose="02020603050405020304" pitchFamily="18" charset="0"/>
              </a:rPr>
              <a:t>M. SHRIVALLI                   (22481A05F8)</a:t>
            </a:r>
            <a:r>
              <a:rPr lang="en-IN" dirty="0" smtClean="0">
                <a:solidFill>
                  <a:schemeClr val="bg1">
                    <a:lumMod val="25000"/>
                  </a:schemeClr>
                </a:solidFill>
                <a:latin typeface="Times New Roman" panose="02020603050405020304" pitchFamily="18" charset="0"/>
                <a:ea typeface="Times New Roman" panose="02020603050405020304" pitchFamily="18" charset="0"/>
              </a:rPr>
              <a:t/>
            </a:r>
            <a:br>
              <a:rPr lang="en-IN" dirty="0" smtClean="0">
                <a:solidFill>
                  <a:schemeClr val="bg1">
                    <a:lumMod val="25000"/>
                  </a:schemeClr>
                </a:solidFill>
                <a:latin typeface="Times New Roman" panose="02020603050405020304" pitchFamily="18" charset="0"/>
                <a:ea typeface="Times New Roman" panose="02020603050405020304" pitchFamily="18" charset="0"/>
              </a:rPr>
            </a:br>
            <a:r>
              <a:rPr lang="en-IN" dirty="0" smtClean="0">
                <a:solidFill>
                  <a:schemeClr val="bg1">
                    <a:lumMod val="25000"/>
                  </a:schemeClr>
                </a:solidFill>
                <a:latin typeface="Times New Roman" panose="02020603050405020304" pitchFamily="18" charset="0"/>
                <a:ea typeface="Times New Roman" panose="02020603050405020304" pitchFamily="18" charset="0"/>
              </a:rPr>
              <a:t>                                                                   </a:t>
            </a:r>
            <a:r>
              <a:rPr lang="en-US" b="1" dirty="0" smtClean="0">
                <a:solidFill>
                  <a:schemeClr val="bg1">
                    <a:lumMod val="25000"/>
                  </a:schemeClr>
                </a:solidFill>
                <a:latin typeface="Times New Roman" panose="02020603050405020304" pitchFamily="18" charset="0"/>
                <a:ea typeface="Times New Roman" panose="02020603050405020304" pitchFamily="18" charset="0"/>
              </a:rPr>
              <a:t>M. RAJ VARDHAN            (22481A05E7)</a:t>
            </a:r>
            <a:endParaRPr lang="en-IN" b="1" dirty="0" smtClean="0">
              <a:solidFill>
                <a:schemeClr val="bg1">
                  <a:lumMod val="25000"/>
                </a:schemeClr>
              </a:solidFill>
            </a:endParaRPr>
          </a:p>
          <a:p>
            <a:r>
              <a:rPr lang="en-IN" dirty="0" smtClean="0">
                <a:solidFill>
                  <a:srgbClr val="00B0F0"/>
                </a:solidFill>
                <a:latin typeface="Times New Roman" pitchFamily="18" charset="0"/>
                <a:cs typeface="Times New Roman" pitchFamily="18" charset="0"/>
              </a:rPr>
              <a:t/>
            </a:r>
            <a:br>
              <a:rPr lang="en-IN" dirty="0" smtClean="0">
                <a:solidFill>
                  <a:srgbClr val="00B0F0"/>
                </a:solidFill>
                <a:latin typeface="Times New Roman" pitchFamily="18" charset="0"/>
                <a:cs typeface="Times New Roman" pitchFamily="18" charset="0"/>
              </a:rPr>
            </a:br>
            <a:endParaRPr lang="en-US" dirty="0"/>
          </a:p>
        </p:txBody>
      </p:sp>
      <p:pic>
        <p:nvPicPr>
          <p:cNvPr id="6" name="image1.jpeg" descr="IMG-20210827-WA0002">
            <a:extLst>
              <a:ext uri="{FF2B5EF4-FFF2-40B4-BE49-F238E27FC236}">
                <a16:creationId xmlns="" xmlns:a16="http://schemas.microsoft.com/office/drawing/2014/main" id="{A6E10FA8-FC1C-7AD4-5386-6D7F17A42F64}"/>
              </a:ext>
            </a:extLst>
          </p:cNvPr>
          <p:cNvPicPr>
            <a:picLocks noChangeAspect="1"/>
          </p:cNvPicPr>
          <p:nvPr/>
        </p:nvPicPr>
        <p:blipFill>
          <a:blip r:embed="rId2" cstate="print"/>
          <a:stretch>
            <a:fillRect/>
          </a:stretch>
        </p:blipFill>
        <p:spPr>
          <a:xfrm>
            <a:off x="5118219" y="1788118"/>
            <a:ext cx="1841678" cy="1526096"/>
          </a:xfrm>
          <a:prstGeom prst="ellipse">
            <a:avLst/>
          </a:prstGeom>
        </p:spPr>
      </p:pic>
    </p:spTree>
    <p:extLst>
      <p:ext uri="{BB962C8B-B14F-4D97-AF65-F5344CB8AC3E}">
        <p14:creationId xmlns="" xmlns:p14="http://schemas.microsoft.com/office/powerpoint/2010/main" val="31134150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CF444A-2966-B8D9-D93A-5591E37ACB2A}"/>
              </a:ext>
            </a:extLst>
          </p:cNvPr>
          <p:cNvSpPr>
            <a:spLocks noGrp="1"/>
          </p:cNvSpPr>
          <p:nvPr>
            <p:ph type="title"/>
          </p:nvPr>
        </p:nvSpPr>
        <p:spPr>
          <a:xfrm>
            <a:off x="290286" y="1"/>
            <a:ext cx="11063514" cy="856342"/>
          </a:xfrm>
        </p:spPr>
        <p:txBody>
          <a:bodyPr>
            <a:normAutofit/>
          </a:bodyPr>
          <a:lstStyle/>
          <a:p>
            <a:r>
              <a:rPr lang="en-US" sz="3200" b="1" spc="-10" dirty="0" smtClean="0">
                <a:effectLst/>
                <a:latin typeface="Times New Roman" panose="02020603050405020304" pitchFamily="18" charset="0"/>
                <a:ea typeface="Times New Roman" panose="02020603050405020304" pitchFamily="18" charset="0"/>
              </a:rPr>
              <a:t>Generating </a:t>
            </a:r>
            <a:r>
              <a:rPr lang="en-US" sz="3200" b="1" spc="-10" dirty="0">
                <a:effectLst/>
                <a:latin typeface="Times New Roman" panose="02020603050405020304" pitchFamily="18" charset="0"/>
                <a:ea typeface="Times New Roman" panose="02020603050405020304" pitchFamily="18" charset="0"/>
              </a:rPr>
              <a:t>SQL Queries for OLAP Schema Construction</a:t>
            </a:r>
            <a:endParaRPr lang="en-IN" sz="3200" b="1" dirty="0"/>
          </a:p>
        </p:txBody>
      </p:sp>
      <p:sp>
        <p:nvSpPr>
          <p:cNvPr id="3" name="Content Placeholder 2">
            <a:extLst>
              <a:ext uri="{FF2B5EF4-FFF2-40B4-BE49-F238E27FC236}">
                <a16:creationId xmlns:a16="http://schemas.microsoft.com/office/drawing/2014/main" xmlns="" id="{EFF9C6A6-162D-4C8D-3F21-1B3A8031A46B}"/>
              </a:ext>
            </a:extLst>
          </p:cNvPr>
          <p:cNvSpPr>
            <a:spLocks noGrp="1"/>
          </p:cNvSpPr>
          <p:nvPr>
            <p:ph sz="quarter" idx="1"/>
          </p:nvPr>
        </p:nvSpPr>
        <p:spPr>
          <a:xfrm>
            <a:off x="537029" y="986972"/>
            <a:ext cx="10816771" cy="5505904"/>
          </a:xfrm>
        </p:spPr>
        <p:txBody>
          <a:bodyPr>
            <a:normAutofit/>
          </a:bodyPr>
          <a:lstStyle/>
          <a:p>
            <a:r>
              <a:rPr lang="en-US" sz="2400" b="0" spc="-10" dirty="0">
                <a:effectLst/>
                <a:latin typeface="Times New Roman" panose="02020603050405020304" pitchFamily="18" charset="0"/>
                <a:ea typeface="Times New Roman" panose="02020603050405020304" pitchFamily="18" charset="0"/>
              </a:rPr>
              <a:t>Generate SQL Queries for OLAP Schema Construction</a:t>
            </a:r>
            <a:endParaRPr lang="en-IN" sz="2400" b="1" dirty="0">
              <a:effectLst/>
              <a:latin typeface="Times New Roman" panose="02020603050405020304" pitchFamily="18" charset="0"/>
              <a:ea typeface="Times New Roman" panose="02020603050405020304" pitchFamily="18" charset="0"/>
            </a:endParaRPr>
          </a:p>
          <a:p>
            <a:r>
              <a:rPr lang="en-US" sz="2400" dirty="0">
                <a:effectLst/>
                <a:latin typeface="Times New Roman" panose="02020603050405020304" pitchFamily="18" charset="0"/>
                <a:ea typeface="Times New Roman" panose="02020603050405020304" pitchFamily="18" charset="0"/>
              </a:rPr>
              <a:t>Designed Star Schema, Snowflake Schema, and Fact Constellation Schema.</a:t>
            </a:r>
          </a:p>
          <a:p>
            <a:pPr marL="0" indent="0">
              <a:buNone/>
            </a:pPr>
            <a:endParaRPr lang="en-IN" sz="2400" dirty="0">
              <a:effectLst/>
              <a:latin typeface="Times New Roman" panose="02020603050405020304" pitchFamily="18" charset="0"/>
              <a:ea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r>
              <a:rPr lang="en-IN" sz="2400" dirty="0"/>
              <a:t>I have created </a:t>
            </a:r>
            <a:r>
              <a:rPr lang="en-IN" sz="2400" dirty="0" smtClean="0"/>
              <a:t>server type </a:t>
            </a:r>
            <a:r>
              <a:rPr lang="en-IN" sz="2400" dirty="0"/>
              <a:t>as database engine to create tables in database</a:t>
            </a:r>
          </a:p>
        </p:txBody>
      </p:sp>
      <p:pic>
        <p:nvPicPr>
          <p:cNvPr id="5" name="Picture 4" descr="3.jpg"/>
          <p:cNvPicPr/>
          <p:nvPr/>
        </p:nvPicPr>
        <p:blipFill>
          <a:blip r:embed="rId2"/>
          <a:stretch>
            <a:fillRect/>
          </a:stretch>
        </p:blipFill>
        <p:spPr>
          <a:xfrm>
            <a:off x="3526971" y="2134186"/>
            <a:ext cx="4949371" cy="2989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20264699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F5C7E8-AFBF-517F-C524-CCA671942297}"/>
              </a:ext>
            </a:extLst>
          </p:cNvPr>
          <p:cNvSpPr>
            <a:spLocks noGrp="1"/>
          </p:cNvSpPr>
          <p:nvPr>
            <p:ph type="title"/>
          </p:nvPr>
        </p:nvSpPr>
        <p:spPr>
          <a:xfrm>
            <a:off x="532667" y="276221"/>
            <a:ext cx="9692640" cy="803283"/>
          </a:xfrm>
        </p:spPr>
        <p:txBody>
          <a:bodyPr/>
          <a:lstStyle/>
          <a:p>
            <a:r>
              <a:rPr lang="en-US" dirty="0"/>
              <a:t>Star schema</a:t>
            </a:r>
            <a:endParaRPr lang="en-IN" dirty="0"/>
          </a:p>
        </p:txBody>
      </p:sp>
      <p:sp>
        <p:nvSpPr>
          <p:cNvPr id="3" name="Content Placeholder 2">
            <a:extLst>
              <a:ext uri="{FF2B5EF4-FFF2-40B4-BE49-F238E27FC236}">
                <a16:creationId xmlns="" xmlns:a16="http://schemas.microsoft.com/office/drawing/2014/main" id="{62F39CFC-EC3C-198C-1852-E6CDC126B03D}"/>
              </a:ext>
            </a:extLst>
          </p:cNvPr>
          <p:cNvSpPr>
            <a:spLocks noGrp="1"/>
          </p:cNvSpPr>
          <p:nvPr>
            <p:ph sz="quarter" idx="1"/>
          </p:nvPr>
        </p:nvSpPr>
        <p:spPr>
          <a:xfrm>
            <a:off x="449580" y="1508760"/>
            <a:ext cx="10126980" cy="4671377"/>
          </a:xfrm>
        </p:spPr>
        <p:txBody>
          <a:bodyPr/>
          <a:lstStyle/>
          <a:p>
            <a:r>
              <a:rPr lang="en-US" dirty="0"/>
              <a:t>I have created 3 dimension tables and 1 fact table</a:t>
            </a:r>
          </a:p>
          <a:p>
            <a:r>
              <a:rPr lang="en-US" dirty="0"/>
              <a:t>The three dimension tables with attributes and fact table with attributes are below</a:t>
            </a:r>
          </a:p>
          <a:p>
            <a:pPr>
              <a:buFont typeface="Wingdings" panose="05000000000000000000" pitchFamily="2" charset="2"/>
              <a:buChar char="v"/>
            </a:pPr>
            <a:r>
              <a:rPr lang="en-US" b="1" dirty="0"/>
              <a:t>Dimension tables :</a:t>
            </a:r>
          </a:p>
          <a:p>
            <a:pPr marL="0" indent="0">
              <a:buNone/>
            </a:pPr>
            <a:r>
              <a:rPr lang="en-US" b="1" dirty="0" smtClean="0"/>
              <a:t>     1)  </a:t>
            </a:r>
            <a:r>
              <a:rPr lang="en-US" b="1" dirty="0" err="1" smtClean="0"/>
              <a:t>Dim_AI_Tool</a:t>
            </a:r>
            <a:endParaRPr lang="en-US" dirty="0"/>
          </a:p>
          <a:p>
            <a:pPr marL="0" indent="0">
              <a:buNone/>
            </a:pPr>
            <a:r>
              <a:rPr lang="en-US" b="1" dirty="0" smtClean="0"/>
              <a:t>     2</a:t>
            </a:r>
            <a:r>
              <a:rPr lang="en-US" b="1" dirty="0"/>
              <a:t>) </a:t>
            </a:r>
            <a:r>
              <a:rPr lang="en-US" b="1" dirty="0" smtClean="0"/>
              <a:t> </a:t>
            </a:r>
            <a:r>
              <a:rPr lang="en-US" b="1" dirty="0" err="1" smtClean="0"/>
              <a:t>Dim_User</a:t>
            </a:r>
            <a:endParaRPr lang="en-US" b="1" dirty="0"/>
          </a:p>
          <a:p>
            <a:pPr marL="0" indent="0">
              <a:buNone/>
            </a:pPr>
            <a:r>
              <a:rPr lang="en-US" b="1" dirty="0" smtClean="0"/>
              <a:t>     3)  </a:t>
            </a:r>
            <a:r>
              <a:rPr lang="en-US" b="1" dirty="0" err="1" smtClean="0"/>
              <a:t>Dim_Usage</a:t>
            </a:r>
            <a:endParaRPr lang="en-US" dirty="0"/>
          </a:p>
          <a:p>
            <a:pPr marL="0" indent="0">
              <a:buNone/>
            </a:pPr>
            <a:r>
              <a:rPr lang="en-US" b="1" dirty="0" smtClean="0"/>
              <a:t>   Fact </a:t>
            </a:r>
            <a:r>
              <a:rPr lang="en-US" b="1" dirty="0"/>
              <a:t>table :</a:t>
            </a:r>
          </a:p>
          <a:p>
            <a:pPr marL="0" indent="0">
              <a:buNone/>
            </a:pPr>
            <a:r>
              <a:rPr lang="en-US" b="1" dirty="0" smtClean="0"/>
              <a:t>     1)  </a:t>
            </a:r>
            <a:r>
              <a:rPr lang="en-US" b="1" dirty="0" err="1" smtClean="0"/>
              <a:t>Fact_AI_Usage</a:t>
            </a:r>
            <a:endParaRPr lang="en-US" dirty="0"/>
          </a:p>
        </p:txBody>
      </p:sp>
    </p:spTree>
    <p:extLst>
      <p:ext uri="{BB962C8B-B14F-4D97-AF65-F5344CB8AC3E}">
        <p14:creationId xmlns="" xmlns:p14="http://schemas.microsoft.com/office/powerpoint/2010/main" val="4161232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1354A4-F54D-E13E-1CBD-B448D0F2BCE0}"/>
              </a:ext>
            </a:extLst>
          </p:cNvPr>
          <p:cNvSpPr>
            <a:spLocks noGrp="1"/>
          </p:cNvSpPr>
          <p:nvPr>
            <p:ph type="title"/>
          </p:nvPr>
        </p:nvSpPr>
        <p:spPr>
          <a:xfrm>
            <a:off x="1261872" y="365760"/>
            <a:ext cx="9692640" cy="632460"/>
          </a:xfrm>
        </p:spPr>
        <p:txBody>
          <a:bodyPr>
            <a:normAutofit fontScale="90000"/>
          </a:bodyPr>
          <a:lstStyle/>
          <a:p>
            <a:r>
              <a:rPr lang="en-US" dirty="0"/>
              <a:t>STAR SCHEMA</a:t>
            </a:r>
            <a:endParaRPr lang="en-IN" dirty="0"/>
          </a:p>
        </p:txBody>
      </p:sp>
      <p:pic>
        <p:nvPicPr>
          <p:cNvPr id="6" name="Content Placeholder 5">
            <a:extLst>
              <a:ext uri="{FF2B5EF4-FFF2-40B4-BE49-F238E27FC236}">
                <a16:creationId xmlns="" xmlns:a16="http://schemas.microsoft.com/office/drawing/2014/main" id="{6222767F-98C9-A9CA-A899-75DD49FCE65E}"/>
              </a:ext>
            </a:extLst>
          </p:cNvPr>
          <p:cNvPicPr>
            <a:picLocks noGrp="1" noChangeAspect="1"/>
          </p:cNvPicPr>
          <p:nvPr>
            <p:ph sz="quarter" idx="1"/>
          </p:nvPr>
        </p:nvPicPr>
        <p:blipFill>
          <a:blip r:embed="rId2"/>
          <a:stretch>
            <a:fillRect/>
          </a:stretch>
        </p:blipFill>
        <p:spPr>
          <a:xfrm>
            <a:off x="2226365" y="1447800"/>
            <a:ext cx="8348870"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40388676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2B32EB-0D43-4DC1-6708-76C2A1C570E8}"/>
              </a:ext>
            </a:extLst>
          </p:cNvPr>
          <p:cNvSpPr>
            <a:spLocks noGrp="1"/>
          </p:cNvSpPr>
          <p:nvPr>
            <p:ph type="title"/>
          </p:nvPr>
        </p:nvSpPr>
        <p:spPr>
          <a:xfrm>
            <a:off x="833120" y="464502"/>
            <a:ext cx="10162032" cy="856297"/>
          </a:xfrm>
        </p:spPr>
        <p:txBody>
          <a:bodyPr>
            <a:normAutofit/>
          </a:bodyPr>
          <a:lstStyle/>
          <a:p>
            <a:r>
              <a:rPr lang="en-US" dirty="0" smtClean="0"/>
              <a:t>    Concept </a:t>
            </a:r>
            <a:r>
              <a:rPr lang="en-US" dirty="0"/>
              <a:t>Hierarchies used in star schema</a:t>
            </a:r>
            <a:endParaRPr lang="en-IN" dirty="0"/>
          </a:p>
        </p:txBody>
      </p:sp>
      <p:sp>
        <p:nvSpPr>
          <p:cNvPr id="3" name="Content Placeholder 2">
            <a:extLst>
              <a:ext uri="{FF2B5EF4-FFF2-40B4-BE49-F238E27FC236}">
                <a16:creationId xmlns="" xmlns:a16="http://schemas.microsoft.com/office/drawing/2014/main" id="{56D2299B-AD65-3C8B-0C26-BDEC2F2CF8BE}"/>
              </a:ext>
            </a:extLst>
          </p:cNvPr>
          <p:cNvSpPr>
            <a:spLocks noGrp="1"/>
          </p:cNvSpPr>
          <p:nvPr>
            <p:ph sz="quarter" idx="1"/>
          </p:nvPr>
        </p:nvSpPr>
        <p:spPr>
          <a:xfrm>
            <a:off x="1261872" y="1828800"/>
            <a:ext cx="3923071" cy="4351337"/>
          </a:xfrm>
        </p:spPr>
        <p:txBody>
          <a:bodyPr/>
          <a:lstStyle/>
          <a:p>
            <a:r>
              <a:rPr lang="en-US" sz="2400" b="1" dirty="0" smtClean="0"/>
              <a:t>       Roll </a:t>
            </a:r>
            <a:r>
              <a:rPr lang="en-US" sz="2400" b="1" dirty="0"/>
              <a:t>up                                         </a:t>
            </a:r>
          </a:p>
          <a:p>
            <a:pPr marL="0" indent="0">
              <a:buNone/>
            </a:pPr>
            <a:endParaRPr lang="en-US" sz="2400" b="1" dirty="0"/>
          </a:p>
          <a:p>
            <a:pPr marL="0" indent="0">
              <a:buNone/>
            </a:pPr>
            <a:endParaRPr lang="en-IN" dirty="0"/>
          </a:p>
        </p:txBody>
      </p:sp>
      <p:pic>
        <p:nvPicPr>
          <p:cNvPr id="7" name="Picture 6">
            <a:extLst>
              <a:ext uri="{FF2B5EF4-FFF2-40B4-BE49-F238E27FC236}">
                <a16:creationId xmlns="" xmlns:a16="http://schemas.microsoft.com/office/drawing/2014/main" id="{5D26CE49-C1C3-C852-AF93-2F14D4692E63}"/>
              </a:ext>
            </a:extLst>
          </p:cNvPr>
          <p:cNvPicPr>
            <a:picLocks noChangeAspect="1"/>
          </p:cNvPicPr>
          <p:nvPr/>
        </p:nvPicPr>
        <p:blipFill>
          <a:blip r:embed="rId2"/>
          <a:stretch>
            <a:fillRect/>
          </a:stretch>
        </p:blipFill>
        <p:spPr>
          <a:xfrm>
            <a:off x="2039960" y="2476816"/>
            <a:ext cx="3923071" cy="2530866"/>
          </a:xfrm>
          <a:prstGeom prst="rect">
            <a:avLst/>
          </a:prstGeom>
        </p:spPr>
      </p:pic>
      <p:sp>
        <p:nvSpPr>
          <p:cNvPr id="9" name="TextBox 8">
            <a:extLst>
              <a:ext uri="{FF2B5EF4-FFF2-40B4-BE49-F238E27FC236}">
                <a16:creationId xmlns="" xmlns:a16="http://schemas.microsoft.com/office/drawing/2014/main" id="{7295520B-A554-0643-B559-9BA5D6BD3BD6}"/>
              </a:ext>
            </a:extLst>
          </p:cNvPr>
          <p:cNvSpPr txBox="1"/>
          <p:nvPr/>
        </p:nvSpPr>
        <p:spPr>
          <a:xfrm>
            <a:off x="6964516" y="1762315"/>
            <a:ext cx="4286865" cy="677108"/>
          </a:xfrm>
          <a:prstGeom prst="rect">
            <a:avLst/>
          </a:prstGeom>
          <a:noFill/>
        </p:spPr>
        <p:txBody>
          <a:bodyPr wrap="square" rtlCol="0">
            <a:spAutoFit/>
          </a:bodyPr>
          <a:lstStyle/>
          <a:p>
            <a:r>
              <a:rPr lang="en-US" sz="2000" b="1" dirty="0"/>
              <a:t>Drill Down</a:t>
            </a:r>
          </a:p>
          <a:p>
            <a:endParaRPr lang="en-US" dirty="0"/>
          </a:p>
        </p:txBody>
      </p:sp>
      <p:pic>
        <p:nvPicPr>
          <p:cNvPr id="11" name="Picture 10">
            <a:extLst>
              <a:ext uri="{FF2B5EF4-FFF2-40B4-BE49-F238E27FC236}">
                <a16:creationId xmlns="" xmlns:a16="http://schemas.microsoft.com/office/drawing/2014/main" id="{A013EACA-8FBF-6E2B-E862-B702E8A0EB02}"/>
              </a:ext>
            </a:extLst>
          </p:cNvPr>
          <p:cNvPicPr>
            <a:picLocks noChangeAspect="1"/>
          </p:cNvPicPr>
          <p:nvPr/>
        </p:nvPicPr>
        <p:blipFill>
          <a:blip r:embed="rId3"/>
          <a:stretch>
            <a:fillRect/>
          </a:stretch>
        </p:blipFill>
        <p:spPr>
          <a:xfrm>
            <a:off x="7547430" y="2404245"/>
            <a:ext cx="3028334" cy="2674818"/>
          </a:xfrm>
          <a:prstGeom prst="rect">
            <a:avLst/>
          </a:prstGeom>
        </p:spPr>
      </p:pic>
    </p:spTree>
    <p:extLst>
      <p:ext uri="{BB962C8B-B14F-4D97-AF65-F5344CB8AC3E}">
        <p14:creationId xmlns="" xmlns:p14="http://schemas.microsoft.com/office/powerpoint/2010/main" val="11250936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302C2F-D097-90B4-481C-276AB9DA3098}"/>
              </a:ext>
            </a:extLst>
          </p:cNvPr>
          <p:cNvSpPr>
            <a:spLocks noGrp="1"/>
          </p:cNvSpPr>
          <p:nvPr>
            <p:ph type="title"/>
          </p:nvPr>
        </p:nvSpPr>
        <p:spPr>
          <a:xfrm>
            <a:off x="721098" y="365760"/>
            <a:ext cx="10233414" cy="986460"/>
          </a:xfrm>
        </p:spPr>
        <p:txBody>
          <a:bodyPr>
            <a:normAutofit/>
          </a:bodyPr>
          <a:lstStyle/>
          <a:p>
            <a:r>
              <a:rPr lang="en-US" sz="4000" dirty="0"/>
              <a:t>STAR SCHEMA-OLAP OPERATIONS</a:t>
            </a:r>
            <a:endParaRPr lang="en-IN" sz="4000" dirty="0"/>
          </a:p>
        </p:txBody>
      </p:sp>
      <p:sp>
        <p:nvSpPr>
          <p:cNvPr id="3" name="Content Placeholder 2">
            <a:extLst>
              <a:ext uri="{FF2B5EF4-FFF2-40B4-BE49-F238E27FC236}">
                <a16:creationId xmlns="" xmlns:a16="http://schemas.microsoft.com/office/drawing/2014/main" id="{301E0614-EAC7-7DE1-0093-ACBA1A500A37}"/>
              </a:ext>
            </a:extLst>
          </p:cNvPr>
          <p:cNvSpPr>
            <a:spLocks noGrp="1"/>
          </p:cNvSpPr>
          <p:nvPr>
            <p:ph sz="quarter" idx="1"/>
          </p:nvPr>
        </p:nvSpPr>
        <p:spPr>
          <a:xfrm>
            <a:off x="721098" y="1352220"/>
            <a:ext cx="9439623" cy="4690307"/>
          </a:xfrm>
        </p:spPr>
        <p:txBody>
          <a:bodyPr>
            <a:normAutofit/>
          </a:bodyPr>
          <a:lstStyle/>
          <a:p>
            <a:pPr marL="0" indent="0">
              <a:buNone/>
            </a:pPr>
            <a:r>
              <a:rPr lang="en-US" sz="2000" b="1" dirty="0">
                <a:effectLst/>
                <a:latin typeface="Times New Roman" panose="02020603050405020304" pitchFamily="18" charset="0"/>
                <a:ea typeface="Times New Roman" panose="02020603050405020304" pitchFamily="18" charset="0"/>
              </a:rPr>
              <a:t>Roll-up</a:t>
            </a:r>
            <a:r>
              <a:rPr lang="en-US" sz="2000" b="1" u="sng" dirty="0">
                <a:latin typeface="Times New Roman" panose="02020603050405020304" pitchFamily="18" charset="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                                                                                              </a:t>
            </a:r>
            <a:endParaRPr lang="en-US" sz="2000" b="1" dirty="0">
              <a:effectLst/>
              <a:latin typeface="Times New Roman" panose="02020603050405020304" pitchFamily="18" charset="0"/>
              <a:ea typeface="Times New Roman" panose="02020603050405020304" pitchFamily="18" charset="0"/>
            </a:endParaRPr>
          </a:p>
          <a:p>
            <a:pPr marL="342900" indent="-342900">
              <a:buAutoNum type="alphaUcParenBoth"/>
            </a:pPr>
            <a:r>
              <a:rPr lang="en-US" sz="1800" dirty="0">
                <a:effectLst/>
                <a:latin typeface="Times New Roman" panose="02020603050405020304" pitchFamily="18" charset="0"/>
                <a:ea typeface="Times New Roman" panose="02020603050405020304" pitchFamily="18" charset="0"/>
              </a:rPr>
              <a:t>Aggregate AI Usage purposes into 'Business AI' and 'Research AI' categories and compute the total Time Spent, average Time Spent, and total usage count for each.</a:t>
            </a: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IN" dirty="0"/>
          </a:p>
        </p:txBody>
      </p:sp>
      <p:pic>
        <p:nvPicPr>
          <p:cNvPr id="8" name="Picture 7">
            <a:extLst>
              <a:ext uri="{FF2B5EF4-FFF2-40B4-BE49-F238E27FC236}">
                <a16:creationId xmlns="" xmlns:a16="http://schemas.microsoft.com/office/drawing/2014/main" id="{6631291D-ECCD-7A69-4E2B-AC308C6C1F5E}"/>
              </a:ext>
            </a:extLst>
          </p:cNvPr>
          <p:cNvPicPr>
            <a:picLocks noChangeAspect="1"/>
          </p:cNvPicPr>
          <p:nvPr/>
        </p:nvPicPr>
        <p:blipFill>
          <a:blip r:embed="rId2"/>
          <a:stretch>
            <a:fillRect/>
          </a:stretch>
        </p:blipFill>
        <p:spPr>
          <a:xfrm>
            <a:off x="537030" y="2566219"/>
            <a:ext cx="4920342" cy="3476308"/>
          </a:xfrm>
          <a:prstGeom prst="rect">
            <a:avLst/>
          </a:prstGeom>
        </p:spPr>
      </p:pic>
      <p:pic>
        <p:nvPicPr>
          <p:cNvPr id="5" name="Content Placeholder 4">
            <a:extLst>
              <a:ext uri="{FF2B5EF4-FFF2-40B4-BE49-F238E27FC236}">
                <a16:creationId xmlns="" xmlns:a16="http://schemas.microsoft.com/office/drawing/2014/main" id="{DAB218DE-BAE0-29AB-C9E2-900C6C32192F}"/>
              </a:ext>
            </a:extLst>
          </p:cNvPr>
          <p:cNvPicPr>
            <a:picLocks noChangeAspect="1"/>
          </p:cNvPicPr>
          <p:nvPr/>
        </p:nvPicPr>
        <p:blipFill>
          <a:blip r:embed="rId3"/>
          <a:stretch>
            <a:fillRect/>
          </a:stretch>
        </p:blipFill>
        <p:spPr>
          <a:xfrm>
            <a:off x="5776686" y="2612571"/>
            <a:ext cx="5297714" cy="3472543"/>
          </a:xfrm>
          <a:prstGeom prst="rect">
            <a:avLst/>
          </a:prstGeom>
        </p:spPr>
      </p:pic>
    </p:spTree>
    <p:extLst>
      <p:ext uri="{BB962C8B-B14F-4D97-AF65-F5344CB8AC3E}">
        <p14:creationId xmlns="" xmlns:p14="http://schemas.microsoft.com/office/powerpoint/2010/main" val="2709072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393BB96A-9E5D-FCA9-25DE-D0046E4F8949}"/>
              </a:ext>
            </a:extLst>
          </p:cNvPr>
          <p:cNvPicPr>
            <a:picLocks noChangeAspect="1"/>
          </p:cNvPicPr>
          <p:nvPr/>
        </p:nvPicPr>
        <p:blipFill>
          <a:blip r:embed="rId2"/>
          <a:stretch>
            <a:fillRect/>
          </a:stretch>
        </p:blipFill>
        <p:spPr>
          <a:xfrm>
            <a:off x="684387" y="1262743"/>
            <a:ext cx="5002530" cy="3367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 xmlns:a16="http://schemas.microsoft.com/office/drawing/2014/main" id="{F442268C-0B1A-C5A9-FA10-719490240755}"/>
              </a:ext>
            </a:extLst>
          </p:cNvPr>
          <p:cNvSpPr txBox="1"/>
          <p:nvPr/>
        </p:nvSpPr>
        <p:spPr>
          <a:xfrm>
            <a:off x="704645" y="4642230"/>
            <a:ext cx="4601497" cy="646331"/>
          </a:xfrm>
          <a:prstGeom prst="rect">
            <a:avLst/>
          </a:prstGeom>
          <a:noFill/>
        </p:spPr>
        <p:txBody>
          <a:bodyPr wrap="square" rtlCol="0">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Execution Time:</a:t>
            </a:r>
            <a:r>
              <a:rPr lang="en-IN" sz="1800" dirty="0">
                <a:solidFill>
                  <a:srgbClr val="000000"/>
                </a:solidFill>
                <a:effectLst/>
                <a:latin typeface="Times New Roman" panose="02020603050405020304" pitchFamily="18" charset="0"/>
                <a:ea typeface="Times New Roman" panose="02020603050405020304" pitchFamily="18" charset="0"/>
              </a:rPr>
              <a:t> 1 </a:t>
            </a:r>
            <a:r>
              <a:rPr lang="en-IN" sz="1800" dirty="0" err="1">
                <a:solidFill>
                  <a:srgbClr val="000000"/>
                </a:solidFill>
                <a:effectLst/>
                <a:latin typeface="Times New Roman" panose="02020603050405020304" pitchFamily="18" charset="0"/>
                <a:ea typeface="Times New Roman" panose="02020603050405020304" pitchFamily="18" charset="0"/>
              </a:rPr>
              <a:t>ms</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endParaRPr lang="en-US" dirty="0"/>
          </a:p>
        </p:txBody>
      </p:sp>
      <p:pic>
        <p:nvPicPr>
          <p:cNvPr id="8" name="Picture 7">
            <a:extLst>
              <a:ext uri="{FF2B5EF4-FFF2-40B4-BE49-F238E27FC236}">
                <a16:creationId xmlns="" xmlns:a16="http://schemas.microsoft.com/office/drawing/2014/main" id="{6C312E10-41C9-B253-62C8-BCD074C982D9}"/>
              </a:ext>
            </a:extLst>
          </p:cNvPr>
          <p:cNvPicPr>
            <a:picLocks noChangeAspect="1"/>
          </p:cNvPicPr>
          <p:nvPr/>
        </p:nvPicPr>
        <p:blipFill>
          <a:blip r:embed="rId3"/>
          <a:srcRect/>
          <a:stretch>
            <a:fillRect/>
          </a:stretch>
        </p:blipFill>
        <p:spPr bwMode="auto">
          <a:xfrm>
            <a:off x="6284686" y="1248228"/>
            <a:ext cx="4586514" cy="33237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itle 1">
            <a:extLst>
              <a:ext uri="{FF2B5EF4-FFF2-40B4-BE49-F238E27FC236}">
                <a16:creationId xmlns="" xmlns:a16="http://schemas.microsoft.com/office/drawing/2014/main" id="{A9302C2F-D097-90B4-481C-276AB9DA3098}"/>
              </a:ext>
            </a:extLst>
          </p:cNvPr>
          <p:cNvSpPr>
            <a:spLocks noGrp="1"/>
          </p:cNvSpPr>
          <p:nvPr>
            <p:ph type="title"/>
          </p:nvPr>
        </p:nvSpPr>
        <p:spPr>
          <a:xfrm>
            <a:off x="464457" y="217714"/>
            <a:ext cx="10490055" cy="827315"/>
          </a:xfrm>
        </p:spPr>
        <p:txBody>
          <a:bodyPr>
            <a:normAutofit/>
          </a:bodyPr>
          <a:lstStyle/>
          <a:p>
            <a:r>
              <a:rPr lang="en-IN" sz="2400" dirty="0" smtClean="0"/>
              <a:t>  Output:                                                         Visualization:</a:t>
            </a:r>
            <a:endParaRPr lang="en-IN" sz="2400" dirty="0"/>
          </a:p>
        </p:txBody>
      </p:sp>
    </p:spTree>
    <p:extLst>
      <p:ext uri="{BB962C8B-B14F-4D97-AF65-F5344CB8AC3E}">
        <p14:creationId xmlns="" xmlns:p14="http://schemas.microsoft.com/office/powerpoint/2010/main" val="2310111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DFC401D-6A7E-1D9F-6AC9-F1BF8529D62F}"/>
              </a:ext>
            </a:extLst>
          </p:cNvPr>
          <p:cNvSpPr>
            <a:spLocks noGrp="1"/>
          </p:cNvSpPr>
          <p:nvPr>
            <p:ph sz="quarter" idx="1"/>
          </p:nvPr>
        </p:nvSpPr>
        <p:spPr>
          <a:xfrm>
            <a:off x="838200" y="833120"/>
            <a:ext cx="10515600" cy="5659755"/>
          </a:xfrm>
        </p:spPr>
        <p:txBody>
          <a:bodyPr/>
          <a:lstStyle/>
          <a:p>
            <a:r>
              <a:rPr lang="en-US" b="1" dirty="0">
                <a:effectLst/>
                <a:latin typeface="Times New Roman" panose="02020603050405020304" pitchFamily="18" charset="0"/>
                <a:ea typeface="Times New Roman" panose="02020603050405020304" pitchFamily="18" charset="0"/>
              </a:rPr>
              <a:t>Drill-Down                                                                                                         </a:t>
            </a:r>
          </a:p>
          <a:p>
            <a:pPr marL="360045" marR="215900">
              <a:lnSpc>
                <a:spcPct val="107000"/>
              </a:lnSpc>
              <a:spcAft>
                <a:spcPts val="800"/>
              </a:spcAft>
            </a:pPr>
            <a:r>
              <a:rPr lang="en-US" sz="2000" b="1" dirty="0">
                <a:effectLst/>
                <a:latin typeface="Times New Roman" panose="02020603050405020304" pitchFamily="18" charset="0"/>
                <a:ea typeface="Times New Roman" panose="02020603050405020304" pitchFamily="18" charset="0"/>
              </a:rPr>
              <a:t>(B)</a:t>
            </a:r>
            <a:r>
              <a:rPr lang="en-US" sz="2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Time is spent using each AI tool, broken down in hours, minutes, and seconds.</a:t>
            </a:r>
            <a:endParaRPr lang="en-US" sz="1800" dirty="0">
              <a:effectLst/>
              <a:latin typeface="Calibri" panose="020F0502020204030204" pitchFamily="34" charset="0"/>
              <a:ea typeface="Calibri" panose="020F0502020204030204" pitchFamily="34" charset="0"/>
            </a:endParaRPr>
          </a:p>
          <a:p>
            <a:pPr marL="0" indent="0">
              <a:buNone/>
            </a:pPr>
            <a:endParaRPr lang="en-IN" dirty="0"/>
          </a:p>
        </p:txBody>
      </p:sp>
      <p:pic>
        <p:nvPicPr>
          <p:cNvPr id="9" name="Picture 8">
            <a:extLst>
              <a:ext uri="{FF2B5EF4-FFF2-40B4-BE49-F238E27FC236}">
                <a16:creationId xmlns="" xmlns:a16="http://schemas.microsoft.com/office/drawing/2014/main" id="{85A48787-EB45-3A2D-9F26-884B971BFC97}"/>
              </a:ext>
            </a:extLst>
          </p:cNvPr>
          <p:cNvPicPr>
            <a:picLocks noChangeAspect="1"/>
          </p:cNvPicPr>
          <p:nvPr/>
        </p:nvPicPr>
        <p:blipFill>
          <a:blip r:embed="rId2"/>
          <a:stretch>
            <a:fillRect/>
          </a:stretch>
        </p:blipFill>
        <p:spPr>
          <a:xfrm>
            <a:off x="1132115" y="1748503"/>
            <a:ext cx="4591664" cy="3477110"/>
          </a:xfrm>
          <a:prstGeom prst="rect">
            <a:avLst/>
          </a:prstGeom>
        </p:spPr>
      </p:pic>
      <p:sp>
        <p:nvSpPr>
          <p:cNvPr id="11" name="TextBox 10">
            <a:extLst>
              <a:ext uri="{FF2B5EF4-FFF2-40B4-BE49-F238E27FC236}">
                <a16:creationId xmlns="" xmlns:a16="http://schemas.microsoft.com/office/drawing/2014/main" id="{6F7D5921-E145-EEDC-6ABB-0F46C5BC640B}"/>
              </a:ext>
            </a:extLst>
          </p:cNvPr>
          <p:cNvSpPr txBox="1"/>
          <p:nvPr/>
        </p:nvSpPr>
        <p:spPr>
          <a:xfrm>
            <a:off x="1123218" y="5216716"/>
            <a:ext cx="4719484" cy="646331"/>
          </a:xfrm>
          <a:prstGeom prst="rect">
            <a:avLst/>
          </a:prstGeom>
          <a:noFill/>
        </p:spPr>
        <p:txBody>
          <a:bodyPr wrap="square" rtlCol="0">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Execution Time:</a:t>
            </a:r>
            <a:r>
              <a:rPr lang="en-IN" sz="1800" dirty="0">
                <a:solidFill>
                  <a:srgbClr val="000000"/>
                </a:solidFill>
                <a:effectLst/>
                <a:latin typeface="Times New Roman" panose="02020603050405020304" pitchFamily="18" charset="0"/>
                <a:ea typeface="Times New Roman" panose="02020603050405020304" pitchFamily="18" charset="0"/>
              </a:rPr>
              <a:t> 1 </a:t>
            </a:r>
            <a:r>
              <a:rPr lang="en-IN" sz="1800" dirty="0" err="1">
                <a:solidFill>
                  <a:srgbClr val="000000"/>
                </a:solidFill>
                <a:effectLst/>
                <a:latin typeface="Times New Roman" panose="02020603050405020304" pitchFamily="18" charset="0"/>
                <a:ea typeface="Times New Roman" panose="02020603050405020304" pitchFamily="18" charset="0"/>
              </a:rPr>
              <a:t>ms</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endParaRPr lang="en-US" dirty="0"/>
          </a:p>
        </p:txBody>
      </p:sp>
      <p:pic>
        <p:nvPicPr>
          <p:cNvPr id="12" name="Picture 11">
            <a:extLst>
              <a:ext uri="{FF2B5EF4-FFF2-40B4-BE49-F238E27FC236}">
                <a16:creationId xmlns="" xmlns:a16="http://schemas.microsoft.com/office/drawing/2014/main" id="{1FEC59F9-DC4C-A5FD-6892-426CFC1C5859}"/>
              </a:ext>
            </a:extLst>
          </p:cNvPr>
          <p:cNvPicPr>
            <a:picLocks noChangeAspect="1"/>
          </p:cNvPicPr>
          <p:nvPr/>
        </p:nvPicPr>
        <p:blipFill>
          <a:blip r:embed="rId3"/>
          <a:stretch>
            <a:fillRect/>
          </a:stretch>
        </p:blipFill>
        <p:spPr>
          <a:xfrm>
            <a:off x="6082422" y="3449719"/>
            <a:ext cx="5083277" cy="1804452"/>
          </a:xfrm>
          <a:prstGeom prst="rect">
            <a:avLst/>
          </a:prstGeom>
        </p:spPr>
      </p:pic>
      <p:sp>
        <p:nvSpPr>
          <p:cNvPr id="6" name="TextBox 5">
            <a:extLst>
              <a:ext uri="{FF2B5EF4-FFF2-40B4-BE49-F238E27FC236}">
                <a16:creationId xmlns="" xmlns:a16="http://schemas.microsoft.com/office/drawing/2014/main" id="{6F7D5921-E145-EEDC-6ABB-0F46C5BC640B}"/>
              </a:ext>
            </a:extLst>
          </p:cNvPr>
          <p:cNvSpPr txBox="1"/>
          <p:nvPr/>
        </p:nvSpPr>
        <p:spPr>
          <a:xfrm>
            <a:off x="6152418" y="2917371"/>
            <a:ext cx="4719484" cy="738664"/>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28092475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2E9C66A-E76F-33D5-7FAC-D3F1E08AB214}"/>
              </a:ext>
            </a:extLst>
          </p:cNvPr>
          <p:cNvSpPr>
            <a:spLocks noGrp="1"/>
          </p:cNvSpPr>
          <p:nvPr>
            <p:ph sz="quarter" idx="1"/>
          </p:nvPr>
        </p:nvSpPr>
        <p:spPr>
          <a:xfrm>
            <a:off x="348343" y="203200"/>
            <a:ext cx="11005457" cy="5973763"/>
          </a:xfrm>
        </p:spPr>
        <p:txBody>
          <a:bodyPr>
            <a:normAutofit/>
          </a:bodyPr>
          <a:lstStyle/>
          <a:p>
            <a:pPr marL="0" marR="0" lvl="0" indent="0">
              <a:buNone/>
            </a:pPr>
            <a:r>
              <a:rPr lang="en-US" sz="2000" b="1" spc="-10" dirty="0">
                <a:effectLst/>
                <a:latin typeface="Times New Roman" panose="02020603050405020304" pitchFamily="18" charset="0"/>
                <a:ea typeface="Times New Roman" panose="02020603050405020304" pitchFamily="18" charset="0"/>
              </a:rPr>
              <a:t>Slice:</a:t>
            </a:r>
            <a:r>
              <a:rPr lang="en-US" sz="2000" b="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Analyze the usage of AI tools by filtering only for users who use Laptops as their Device Type.</a:t>
            </a:r>
            <a:r>
              <a:rPr lang="en-US" sz="1800" i="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a:buNone/>
            </a:pPr>
            <a:r>
              <a:rPr lang="en-US" sz="1800" dirty="0">
                <a:effectLst/>
                <a:latin typeface="Times New Roman" panose="02020603050405020304" pitchFamily="18" charset="0"/>
                <a:ea typeface="Times New Roman" panose="02020603050405020304" pitchFamily="18" charset="0"/>
              </a:rPr>
              <a:t>Display the total Time Spent, categorized by AI Tool Used, User Profession, and Gender." </a:t>
            </a:r>
          </a:p>
          <a:p>
            <a:pPr>
              <a:buNone/>
            </a:pPr>
            <a:endParaRPr lang="en-IN"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 xmlns:a16="http://schemas.microsoft.com/office/drawing/2014/main" id="{102CC15E-C5AF-9BE6-76C5-7FC534F8419C}"/>
              </a:ext>
            </a:extLst>
          </p:cNvPr>
          <p:cNvPicPr>
            <a:picLocks noChangeAspect="1"/>
          </p:cNvPicPr>
          <p:nvPr/>
        </p:nvPicPr>
        <p:blipFill>
          <a:blip r:embed="rId2"/>
          <a:stretch>
            <a:fillRect/>
          </a:stretch>
        </p:blipFill>
        <p:spPr>
          <a:xfrm>
            <a:off x="348344" y="1430828"/>
            <a:ext cx="5863770" cy="4084602"/>
          </a:xfrm>
          <a:prstGeom prst="rect">
            <a:avLst/>
          </a:prstGeom>
        </p:spPr>
      </p:pic>
      <p:sp>
        <p:nvSpPr>
          <p:cNvPr id="4" name="TextBox 3">
            <a:extLst>
              <a:ext uri="{FF2B5EF4-FFF2-40B4-BE49-F238E27FC236}">
                <a16:creationId xmlns="" xmlns:a16="http://schemas.microsoft.com/office/drawing/2014/main" id="{6F7D5921-E145-EEDC-6ABB-0F46C5BC640B}"/>
              </a:ext>
            </a:extLst>
          </p:cNvPr>
          <p:cNvSpPr txBox="1"/>
          <p:nvPr/>
        </p:nvSpPr>
        <p:spPr>
          <a:xfrm>
            <a:off x="6574971" y="2278742"/>
            <a:ext cx="3411559" cy="738664"/>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pic>
        <p:nvPicPr>
          <p:cNvPr id="5" name="Content Placeholder 3">
            <a:extLst>
              <a:ext uri="{FF2B5EF4-FFF2-40B4-BE49-F238E27FC236}">
                <a16:creationId xmlns="" xmlns:a16="http://schemas.microsoft.com/office/drawing/2014/main" id="{C461B013-05AA-F4A7-2308-E8EE4E22AFFD}"/>
              </a:ext>
            </a:extLst>
          </p:cNvPr>
          <p:cNvPicPr>
            <a:picLocks noChangeAspect="1"/>
          </p:cNvPicPr>
          <p:nvPr/>
        </p:nvPicPr>
        <p:blipFill>
          <a:blip r:embed="rId3"/>
          <a:stretch>
            <a:fillRect/>
          </a:stretch>
        </p:blipFill>
        <p:spPr>
          <a:xfrm>
            <a:off x="6515256" y="2759086"/>
            <a:ext cx="4718801" cy="2524477"/>
          </a:xfrm>
          <a:prstGeom prst="rect">
            <a:avLst/>
          </a:prstGeom>
        </p:spPr>
      </p:pic>
      <p:sp>
        <p:nvSpPr>
          <p:cNvPr id="6" name="TextBox 5">
            <a:extLst>
              <a:ext uri="{FF2B5EF4-FFF2-40B4-BE49-F238E27FC236}">
                <a16:creationId xmlns="" xmlns:a16="http://schemas.microsoft.com/office/drawing/2014/main" id="{433F8860-2A8A-1685-00D8-A37B0D690CD9}"/>
              </a:ext>
            </a:extLst>
          </p:cNvPr>
          <p:cNvSpPr txBox="1"/>
          <p:nvPr/>
        </p:nvSpPr>
        <p:spPr>
          <a:xfrm>
            <a:off x="6494441" y="5295842"/>
            <a:ext cx="4473677" cy="646331"/>
          </a:xfrm>
          <a:prstGeom prst="rect">
            <a:avLst/>
          </a:prstGeom>
          <a:noFill/>
        </p:spPr>
        <p:txBody>
          <a:bodyPr wrap="square" rtlCol="0">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Execution Time:</a:t>
            </a:r>
            <a:r>
              <a:rPr lang="en-IN" sz="1800" dirty="0">
                <a:solidFill>
                  <a:srgbClr val="000000"/>
                </a:solidFill>
                <a:effectLst/>
                <a:latin typeface="Times New Roman" panose="02020603050405020304" pitchFamily="18" charset="0"/>
                <a:ea typeface="Times New Roman" panose="02020603050405020304" pitchFamily="18" charset="0"/>
              </a:rPr>
              <a:t> 1 </a:t>
            </a:r>
            <a:r>
              <a:rPr lang="en-IN" sz="1800" dirty="0" err="1">
                <a:solidFill>
                  <a:srgbClr val="000000"/>
                </a:solidFill>
                <a:effectLst/>
                <a:latin typeface="Times New Roman" panose="02020603050405020304" pitchFamily="18" charset="0"/>
                <a:ea typeface="Times New Roman" panose="02020603050405020304" pitchFamily="18" charset="0"/>
              </a:rPr>
              <a:t>ms</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2029637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92CC8A08-4C22-1F29-3856-4A90C4F79933}"/>
              </a:ext>
            </a:extLst>
          </p:cNvPr>
          <p:cNvSpPr>
            <a:spLocks noGrp="1"/>
          </p:cNvSpPr>
          <p:nvPr>
            <p:ph sz="quarter" idx="1"/>
          </p:nvPr>
        </p:nvSpPr>
        <p:spPr>
          <a:xfrm>
            <a:off x="304800" y="362858"/>
            <a:ext cx="11049000" cy="5814106"/>
          </a:xfrm>
        </p:spPr>
        <p:txBody>
          <a:bodyPr>
            <a:normAutofit/>
          </a:bodyPr>
          <a:lstStyle/>
          <a:p>
            <a:pPr marL="360045" marR="215900">
              <a:buNone/>
            </a:pPr>
            <a:r>
              <a:rPr lang="en-US" sz="2000" b="1" dirty="0">
                <a:effectLst/>
                <a:latin typeface="Times New Roman" panose="02020603050405020304" pitchFamily="18" charset="0"/>
                <a:ea typeface="Times New Roman" panose="02020603050405020304" pitchFamily="18" charset="0"/>
              </a:rPr>
              <a:t>Dice:</a:t>
            </a:r>
            <a:r>
              <a:rPr lang="en-US" sz="200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Analyze the AI tool usage by different users. Show the total Time Spent on AI tools, categorized by AI Tool Used, User Gender, Profession, and Device Type (Laptop and Smartphone)."</a:t>
            </a:r>
          </a:p>
          <a:p>
            <a:endParaRPr lang="en-US" sz="1900" dirty="0">
              <a:effectLst/>
              <a:latin typeface="Times New Roman" panose="02020603050405020304" pitchFamily="18" charset="0"/>
              <a:ea typeface="Times New Roman" panose="02020603050405020304" pitchFamily="18" charset="0"/>
            </a:endParaRPr>
          </a:p>
          <a:p>
            <a:endParaRPr lang="en-IN" dirty="0"/>
          </a:p>
          <a:p>
            <a:endParaRPr lang="en-IN" dirty="0"/>
          </a:p>
          <a:p>
            <a:endParaRPr lang="en-IN" dirty="0"/>
          </a:p>
          <a:p>
            <a:endParaRPr lang="en-US" sz="1800" b="1" spc="-10" dirty="0">
              <a:effectLst/>
              <a:latin typeface="Times New Roman" panose="02020603050405020304" pitchFamily="18" charset="0"/>
              <a:ea typeface="Times New Roman" panose="02020603050405020304" pitchFamily="18" charset="0"/>
            </a:endParaRPr>
          </a:p>
          <a:p>
            <a:endParaRPr lang="en-US" sz="1800" b="1" spc="-1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 xmlns:a16="http://schemas.microsoft.com/office/drawing/2014/main" id="{17BD2CC2-386D-0640-B36B-28E1C96C3F1D}"/>
              </a:ext>
            </a:extLst>
          </p:cNvPr>
          <p:cNvPicPr>
            <a:picLocks noChangeAspect="1"/>
          </p:cNvPicPr>
          <p:nvPr/>
        </p:nvPicPr>
        <p:blipFill>
          <a:blip r:embed="rId2"/>
          <a:stretch>
            <a:fillRect/>
          </a:stretch>
        </p:blipFill>
        <p:spPr>
          <a:xfrm>
            <a:off x="464457" y="1626815"/>
            <a:ext cx="6226629" cy="1657581"/>
          </a:xfrm>
          <a:prstGeom prst="rect">
            <a:avLst/>
          </a:prstGeom>
        </p:spPr>
      </p:pic>
      <p:pic>
        <p:nvPicPr>
          <p:cNvPr id="8" name="Picture 7">
            <a:extLst>
              <a:ext uri="{FF2B5EF4-FFF2-40B4-BE49-F238E27FC236}">
                <a16:creationId xmlns="" xmlns:a16="http://schemas.microsoft.com/office/drawing/2014/main" id="{09C8E37C-24B6-BDCB-8FB1-9CFC66806D14}"/>
              </a:ext>
            </a:extLst>
          </p:cNvPr>
          <p:cNvPicPr>
            <a:picLocks noChangeAspect="1"/>
          </p:cNvPicPr>
          <p:nvPr/>
        </p:nvPicPr>
        <p:blipFill>
          <a:blip r:embed="rId3"/>
          <a:stretch>
            <a:fillRect/>
          </a:stretch>
        </p:blipFill>
        <p:spPr>
          <a:xfrm>
            <a:off x="478971" y="3283857"/>
            <a:ext cx="6241143" cy="3079955"/>
          </a:xfrm>
          <a:prstGeom prst="rect">
            <a:avLst/>
          </a:prstGeom>
        </p:spPr>
      </p:pic>
      <p:pic>
        <p:nvPicPr>
          <p:cNvPr id="5" name="Content Placeholder 3">
            <a:extLst>
              <a:ext uri="{FF2B5EF4-FFF2-40B4-BE49-F238E27FC236}">
                <a16:creationId xmlns="" xmlns:a16="http://schemas.microsoft.com/office/drawing/2014/main" id="{DE865F99-055E-EFEA-02B3-E21C95446D8C}"/>
              </a:ext>
            </a:extLst>
          </p:cNvPr>
          <p:cNvPicPr>
            <a:picLocks noChangeAspect="1"/>
          </p:cNvPicPr>
          <p:nvPr/>
        </p:nvPicPr>
        <p:blipFill>
          <a:blip r:embed="rId4"/>
          <a:stretch>
            <a:fillRect/>
          </a:stretch>
        </p:blipFill>
        <p:spPr>
          <a:xfrm>
            <a:off x="6952344" y="3243653"/>
            <a:ext cx="4223656" cy="2533032"/>
          </a:xfrm>
          <a:prstGeom prst="rect">
            <a:avLst/>
          </a:prstGeom>
        </p:spPr>
      </p:pic>
      <p:sp>
        <p:nvSpPr>
          <p:cNvPr id="7" name="TextBox 6">
            <a:extLst>
              <a:ext uri="{FF2B5EF4-FFF2-40B4-BE49-F238E27FC236}">
                <a16:creationId xmlns="" xmlns:a16="http://schemas.microsoft.com/office/drawing/2014/main" id="{6F7D5921-E145-EEDC-6ABB-0F46C5BC640B}"/>
              </a:ext>
            </a:extLst>
          </p:cNvPr>
          <p:cNvSpPr txBox="1"/>
          <p:nvPr/>
        </p:nvSpPr>
        <p:spPr>
          <a:xfrm>
            <a:off x="6981371" y="2728684"/>
            <a:ext cx="3411559" cy="738664"/>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
        <p:nvSpPr>
          <p:cNvPr id="9" name="TextBox 8">
            <a:extLst>
              <a:ext uri="{FF2B5EF4-FFF2-40B4-BE49-F238E27FC236}">
                <a16:creationId xmlns="" xmlns:a16="http://schemas.microsoft.com/office/drawing/2014/main" id="{2C28D715-9BA4-62D5-9578-68B13B46E114}"/>
              </a:ext>
            </a:extLst>
          </p:cNvPr>
          <p:cNvSpPr txBox="1"/>
          <p:nvPr/>
        </p:nvSpPr>
        <p:spPr>
          <a:xfrm>
            <a:off x="6918632" y="5850661"/>
            <a:ext cx="5555226" cy="646331"/>
          </a:xfrm>
          <a:prstGeom prst="rect">
            <a:avLst/>
          </a:prstGeom>
          <a:noFill/>
        </p:spPr>
        <p:txBody>
          <a:bodyPr wrap="square" rtlCol="0">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Execution Time:</a:t>
            </a:r>
            <a:r>
              <a:rPr lang="en-IN" sz="1800" dirty="0">
                <a:solidFill>
                  <a:srgbClr val="000000"/>
                </a:solidFill>
                <a:effectLst/>
                <a:latin typeface="Times New Roman" panose="02020603050405020304" pitchFamily="18" charset="0"/>
                <a:ea typeface="Times New Roman" panose="02020603050405020304" pitchFamily="18" charset="0"/>
              </a:rPr>
              <a:t> 1 </a:t>
            </a:r>
            <a:r>
              <a:rPr lang="en-IN" sz="1800" dirty="0" err="1">
                <a:solidFill>
                  <a:srgbClr val="000000"/>
                </a:solidFill>
                <a:effectLst/>
                <a:latin typeface="Times New Roman" panose="02020603050405020304" pitchFamily="18" charset="0"/>
                <a:ea typeface="Times New Roman" panose="02020603050405020304" pitchFamily="18" charset="0"/>
              </a:rPr>
              <a:t>ms</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8219150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8C1C9F-C4B1-87D1-FA82-1A0B36A991F3}"/>
              </a:ext>
            </a:extLst>
          </p:cNvPr>
          <p:cNvSpPr>
            <a:spLocks noGrp="1"/>
          </p:cNvSpPr>
          <p:nvPr>
            <p:ph type="title"/>
          </p:nvPr>
        </p:nvSpPr>
        <p:spPr>
          <a:xfrm>
            <a:off x="838200" y="365125"/>
            <a:ext cx="10515600" cy="102235"/>
          </a:xfrm>
        </p:spPr>
        <p:txBody>
          <a:bodyPr>
            <a:normAutofit fontScale="90000"/>
          </a:bodyPr>
          <a:lstStyle/>
          <a:p>
            <a:r>
              <a:rPr lang="en-IN" sz="1800" dirty="0">
                <a:effectLst/>
                <a:latin typeface="Times New Roman" panose="02020603050405020304" pitchFamily="18" charset="0"/>
                <a:ea typeface="Times New Roman" panose="02020603050405020304" pitchFamily="18" charset="0"/>
              </a:rPr>
              <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 xmlns:a16="http://schemas.microsoft.com/office/drawing/2014/main" id="{FD0DB7C7-372F-6C39-709B-7B9BAAA5490C}"/>
              </a:ext>
            </a:extLst>
          </p:cNvPr>
          <p:cNvSpPr>
            <a:spLocks noGrp="1"/>
          </p:cNvSpPr>
          <p:nvPr>
            <p:ph sz="quarter" idx="1"/>
          </p:nvPr>
        </p:nvSpPr>
        <p:spPr>
          <a:xfrm>
            <a:off x="838200" y="365125"/>
            <a:ext cx="10515600" cy="5811838"/>
          </a:xfrm>
        </p:spPr>
        <p:txBody>
          <a:bodyPr/>
          <a:lstStyle/>
          <a:p>
            <a:endParaRPr lang="en-US" sz="1800" b="1" dirty="0">
              <a:effectLst/>
              <a:latin typeface="Times New Roman" panose="02020603050405020304" pitchFamily="18" charset="0"/>
              <a:ea typeface="Times New Roman" panose="02020603050405020304" pitchFamily="18" charset="0"/>
            </a:endParaRPr>
          </a:p>
          <a:p>
            <a:r>
              <a:rPr lang="en-US" sz="2000" b="1" dirty="0">
                <a:effectLst/>
                <a:latin typeface="Times New Roman" panose="02020603050405020304" pitchFamily="18" charset="0"/>
                <a:ea typeface="Times New Roman" panose="02020603050405020304" pitchFamily="18" charset="0"/>
              </a:rPr>
              <a:t>Pivot:</a:t>
            </a: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60045" marR="215900">
              <a:buNone/>
            </a:pPr>
            <a:r>
              <a:rPr lang="en-US" sz="2000" b="1" dirty="0">
                <a:effectLst/>
                <a:latin typeface="Times New Roman" panose="02020603050405020304" pitchFamily="18" charset="0"/>
                <a:ea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 a breakdown of AI tool usage, displaying the total Time Spent along with AI Tool Used,    </a:t>
            </a:r>
          </a:p>
          <a:p>
            <a:pPr>
              <a:buNone/>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 Gender, and Device Type. Ensure that the columns are properly labeled for clarity</a:t>
            </a:r>
            <a:endParaRPr lang="en-US" sz="20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 xmlns:a16="http://schemas.microsoft.com/office/drawing/2014/main" id="{3C8E06C2-8100-769A-FE80-084A922F0F4D}"/>
              </a:ext>
            </a:extLst>
          </p:cNvPr>
          <p:cNvPicPr>
            <a:picLocks noChangeAspect="1"/>
          </p:cNvPicPr>
          <p:nvPr/>
        </p:nvPicPr>
        <p:blipFill>
          <a:blip r:embed="rId2"/>
          <a:stretch>
            <a:fillRect/>
          </a:stretch>
        </p:blipFill>
        <p:spPr>
          <a:xfrm>
            <a:off x="838201" y="2212258"/>
            <a:ext cx="5257799" cy="3283955"/>
          </a:xfrm>
          <a:prstGeom prst="rect">
            <a:avLst/>
          </a:prstGeom>
        </p:spPr>
      </p:pic>
      <p:pic>
        <p:nvPicPr>
          <p:cNvPr id="7" name="Picture 6">
            <a:extLst>
              <a:ext uri="{FF2B5EF4-FFF2-40B4-BE49-F238E27FC236}">
                <a16:creationId xmlns="" xmlns:a16="http://schemas.microsoft.com/office/drawing/2014/main" id="{D2EB9746-C17E-642C-D5F9-062D87E5930F}"/>
              </a:ext>
            </a:extLst>
          </p:cNvPr>
          <p:cNvPicPr>
            <a:picLocks noChangeAspect="1"/>
          </p:cNvPicPr>
          <p:nvPr/>
        </p:nvPicPr>
        <p:blipFill>
          <a:blip r:embed="rId3"/>
          <a:stretch>
            <a:fillRect/>
          </a:stretch>
        </p:blipFill>
        <p:spPr>
          <a:xfrm>
            <a:off x="6646138" y="3091362"/>
            <a:ext cx="3785420" cy="2582320"/>
          </a:xfrm>
          <a:prstGeom prst="rect">
            <a:avLst/>
          </a:prstGeom>
        </p:spPr>
      </p:pic>
      <p:sp>
        <p:nvSpPr>
          <p:cNvPr id="8" name="TextBox 7">
            <a:extLst>
              <a:ext uri="{FF2B5EF4-FFF2-40B4-BE49-F238E27FC236}">
                <a16:creationId xmlns="" xmlns:a16="http://schemas.microsoft.com/office/drawing/2014/main" id="{85463636-F786-D3A1-22CA-DD38F26779C3}"/>
              </a:ext>
            </a:extLst>
          </p:cNvPr>
          <p:cNvSpPr txBox="1"/>
          <p:nvPr/>
        </p:nvSpPr>
        <p:spPr>
          <a:xfrm>
            <a:off x="6624133" y="5635088"/>
            <a:ext cx="5742039" cy="382218"/>
          </a:xfrm>
          <a:prstGeom prst="rect">
            <a:avLst/>
          </a:prstGeom>
          <a:noFill/>
        </p:spPr>
        <p:txBody>
          <a:bodyPr wrap="square" rtlCol="0">
            <a:spAutoFit/>
          </a:bodyPr>
          <a:lstStyle/>
          <a:p>
            <a:r>
              <a:rPr lang="en-US" sz="1800" b="1" dirty="0">
                <a:solidFill>
                  <a:srgbClr val="000000"/>
                </a:solidFill>
                <a:effectLst/>
                <a:latin typeface="Times New Roman" panose="02020603050405020304" pitchFamily="18" charset="0"/>
                <a:ea typeface="Times New Roman" panose="02020603050405020304" pitchFamily="18" charset="0"/>
              </a:rPr>
              <a:t>Execution Time:</a:t>
            </a:r>
            <a:r>
              <a:rPr lang="en-US" sz="1800" dirty="0">
                <a:solidFill>
                  <a:srgbClr val="000000"/>
                </a:solidFill>
                <a:effectLst/>
                <a:latin typeface="Times New Roman" panose="02020603050405020304" pitchFamily="18" charset="0"/>
                <a:ea typeface="Times New Roman" panose="02020603050405020304" pitchFamily="18" charset="0"/>
              </a:rPr>
              <a:t> 1 </a:t>
            </a:r>
            <a:r>
              <a:rPr lang="en-US" sz="1800" dirty="0" err="1">
                <a:solidFill>
                  <a:srgbClr val="000000"/>
                </a:solidFill>
                <a:effectLst/>
                <a:latin typeface="Times New Roman" panose="02020603050405020304" pitchFamily="18" charset="0"/>
                <a:ea typeface="Times New Roman" panose="02020603050405020304" pitchFamily="18" charset="0"/>
              </a:rPr>
              <a:t>ms</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US" dirty="0"/>
          </a:p>
        </p:txBody>
      </p:sp>
      <p:sp>
        <p:nvSpPr>
          <p:cNvPr id="9" name="TextBox 8">
            <a:extLst>
              <a:ext uri="{FF2B5EF4-FFF2-40B4-BE49-F238E27FC236}">
                <a16:creationId xmlns="" xmlns:a16="http://schemas.microsoft.com/office/drawing/2014/main" id="{6F7D5921-E145-EEDC-6ABB-0F46C5BC640B}"/>
              </a:ext>
            </a:extLst>
          </p:cNvPr>
          <p:cNvSpPr txBox="1"/>
          <p:nvPr/>
        </p:nvSpPr>
        <p:spPr>
          <a:xfrm>
            <a:off x="6618514" y="2583542"/>
            <a:ext cx="3411559" cy="738664"/>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11665326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BFD9AD-0F81-7FC6-A366-097AC2DE8F29}"/>
              </a:ext>
            </a:extLst>
          </p:cNvPr>
          <p:cNvSpPr>
            <a:spLocks noGrp="1"/>
          </p:cNvSpPr>
          <p:nvPr>
            <p:ph type="title"/>
          </p:nvPr>
        </p:nvSpPr>
        <p:spPr>
          <a:xfrm>
            <a:off x="1141413" y="609600"/>
            <a:ext cx="9905998" cy="1128765"/>
          </a:xfrm>
        </p:spPr>
        <p:txBody>
          <a:bodyPr/>
          <a:lstStyle/>
          <a:p>
            <a:r>
              <a:rPr lang="en-US" b="1" dirty="0"/>
              <a:t>ABSTRACT</a:t>
            </a:r>
            <a:endParaRPr lang="en-IN" b="1" dirty="0"/>
          </a:p>
        </p:txBody>
      </p:sp>
      <p:sp>
        <p:nvSpPr>
          <p:cNvPr id="3" name="Content Placeholder 2">
            <a:extLst>
              <a:ext uri="{FF2B5EF4-FFF2-40B4-BE49-F238E27FC236}">
                <a16:creationId xmlns:a16="http://schemas.microsoft.com/office/drawing/2014/main" xmlns="" id="{E820AB35-F88C-1009-12C5-61AACEF047CE}"/>
              </a:ext>
            </a:extLst>
          </p:cNvPr>
          <p:cNvSpPr>
            <a:spLocks noGrp="1"/>
          </p:cNvSpPr>
          <p:nvPr>
            <p:ph sz="quarter" idx="1"/>
          </p:nvPr>
        </p:nvSpPr>
        <p:spPr>
          <a:xfrm>
            <a:off x="1141413" y="1999623"/>
            <a:ext cx="9905998" cy="3791578"/>
          </a:xfrm>
        </p:spPr>
        <p:txBody>
          <a:bodyPr>
            <a:normAutofit/>
          </a:bodyPr>
          <a:lstStyle/>
          <a:p>
            <a:pPr marL="0" indent="0" algn="just">
              <a:buNone/>
            </a:pPr>
            <a:r>
              <a:rPr lang="en-US" sz="2400" dirty="0" smtClean="0">
                <a:latin typeface="Times New Roman" panose="02020603050405020304" pitchFamily="18" charset="0"/>
                <a:ea typeface="Times New Roman" panose="02020603050405020304" pitchFamily="18" charset="0"/>
              </a:rPr>
              <a:t>The aim of this project is to </a:t>
            </a:r>
            <a:r>
              <a:rPr lang="en-US" sz="2400" b="1" dirty="0" smtClean="0">
                <a:latin typeface="Times New Roman" panose="02020603050405020304" pitchFamily="18" charset="0"/>
                <a:ea typeface="Times New Roman" panose="02020603050405020304" pitchFamily="18" charset="0"/>
              </a:rPr>
              <a:t>predict AI tool usage patterns using classification models.</a:t>
            </a:r>
            <a:r>
              <a:rPr lang="en-US" sz="2400" dirty="0" smtClean="0">
                <a:latin typeface="Times New Roman" panose="02020603050405020304" pitchFamily="18" charset="0"/>
                <a:ea typeface="Times New Roman" panose="02020603050405020304" pitchFamily="18" charset="0"/>
              </a:rPr>
              <a:t> By leveraging machine learning techniques, this study analyzes user behavior and adoption trends of AI tools across various domains. The objective is to identify key factors influencing AI tool usage and determine the most effective classification model for accurate predictions. This research helps organizations and developers understand user preferences and make data-driven decisions for AI tool development. </a:t>
            </a:r>
            <a:endParaRPr lang="en-IN" sz="2400" dirty="0">
              <a:effectLst/>
              <a:latin typeface="Times New Roman" panose="02020603050405020304" pitchFamily="18" charset="0"/>
              <a:ea typeface="Times New Roman" panose="02020603050405020304" pitchFamily="18" charset="0"/>
            </a:endParaRPr>
          </a:p>
          <a:p>
            <a:pPr marL="0" indent="0">
              <a:buNone/>
            </a:pPr>
            <a:endParaRPr lang="en-IN" sz="24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xmlns="" val="3604844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C8B2A6-F40B-CF15-1CF8-397853375DF3}"/>
              </a:ext>
            </a:extLst>
          </p:cNvPr>
          <p:cNvSpPr>
            <a:spLocks noGrp="1"/>
          </p:cNvSpPr>
          <p:nvPr>
            <p:ph type="title"/>
          </p:nvPr>
        </p:nvSpPr>
        <p:spPr>
          <a:xfrm>
            <a:off x="775504" y="0"/>
            <a:ext cx="9692640" cy="791708"/>
          </a:xfrm>
        </p:spPr>
        <p:txBody>
          <a:bodyPr/>
          <a:lstStyle/>
          <a:p>
            <a:r>
              <a:rPr lang="en-US" dirty="0"/>
              <a:t>Snow flake schema</a:t>
            </a:r>
            <a:endParaRPr lang="en-IN" dirty="0"/>
          </a:p>
        </p:txBody>
      </p:sp>
      <p:sp>
        <p:nvSpPr>
          <p:cNvPr id="3" name="Content Placeholder 2">
            <a:extLst>
              <a:ext uri="{FF2B5EF4-FFF2-40B4-BE49-F238E27FC236}">
                <a16:creationId xmlns="" xmlns:a16="http://schemas.microsoft.com/office/drawing/2014/main" id="{C7D39A27-C471-0FF1-3551-DB54357E7097}"/>
              </a:ext>
            </a:extLst>
          </p:cNvPr>
          <p:cNvSpPr>
            <a:spLocks noGrp="1"/>
          </p:cNvSpPr>
          <p:nvPr>
            <p:ph sz="quarter" idx="1"/>
          </p:nvPr>
        </p:nvSpPr>
        <p:spPr>
          <a:xfrm>
            <a:off x="775504" y="917665"/>
            <a:ext cx="9081728" cy="5679905"/>
          </a:xfrm>
        </p:spPr>
        <p:txBody>
          <a:bodyPr>
            <a:normAutofit/>
          </a:bodyPr>
          <a:lstStyle/>
          <a:p>
            <a:r>
              <a:rPr lang="en-US" dirty="0"/>
              <a:t>I have created 3 dimension tables and 2 extended tables and 1 fact table</a:t>
            </a:r>
          </a:p>
          <a:p>
            <a:r>
              <a:rPr lang="en-US" dirty="0"/>
              <a:t>The three dimension tables with attributes and fact table with attributes are below</a:t>
            </a:r>
          </a:p>
          <a:p>
            <a:pPr>
              <a:buFont typeface="Wingdings" panose="05000000000000000000" pitchFamily="2" charset="2"/>
              <a:buChar char="v"/>
            </a:pPr>
            <a:r>
              <a:rPr lang="en-US" b="1" dirty="0"/>
              <a:t>Dimension tables :</a:t>
            </a:r>
          </a:p>
          <a:p>
            <a:pPr marL="0" indent="0">
              <a:buNone/>
            </a:pPr>
            <a:r>
              <a:rPr lang="en-US" b="1" dirty="0" smtClean="0"/>
              <a:t>      1)  </a:t>
            </a:r>
            <a:r>
              <a:rPr lang="en-US" b="1" dirty="0" err="1" smtClean="0"/>
              <a:t>Dim_User</a:t>
            </a:r>
            <a:endParaRPr lang="en-US" dirty="0"/>
          </a:p>
          <a:p>
            <a:pPr marL="0" indent="0">
              <a:buNone/>
            </a:pPr>
            <a:r>
              <a:rPr lang="en-US" b="1" dirty="0" smtClean="0"/>
              <a:t>      2</a:t>
            </a:r>
            <a:r>
              <a:rPr lang="en-US" b="1" dirty="0"/>
              <a:t>) </a:t>
            </a:r>
            <a:r>
              <a:rPr lang="en-US" b="1" dirty="0" smtClean="0"/>
              <a:t> </a:t>
            </a:r>
            <a:r>
              <a:rPr lang="en-US" b="1" dirty="0" err="1" smtClean="0"/>
              <a:t>Dim_Usage</a:t>
            </a:r>
            <a:endParaRPr lang="en-US" b="1" dirty="0"/>
          </a:p>
          <a:p>
            <a:pPr marL="0" indent="0">
              <a:buNone/>
            </a:pPr>
            <a:r>
              <a:rPr lang="en-US" b="1" dirty="0" smtClean="0"/>
              <a:t>      3</a:t>
            </a:r>
            <a:r>
              <a:rPr lang="en-US" b="1" dirty="0"/>
              <a:t>) </a:t>
            </a:r>
            <a:r>
              <a:rPr lang="en-US" b="1" dirty="0" smtClean="0"/>
              <a:t> </a:t>
            </a:r>
            <a:r>
              <a:rPr lang="en-US" b="1" dirty="0" err="1" smtClean="0"/>
              <a:t>Dim_AI_Tool</a:t>
            </a:r>
            <a:endParaRPr lang="en-US" b="1" dirty="0"/>
          </a:p>
          <a:p>
            <a:pPr marL="0" indent="0">
              <a:buFont typeface="Wingdings" pitchFamily="2" charset="2"/>
              <a:buChar char="v"/>
            </a:pPr>
            <a:r>
              <a:rPr lang="en-US" b="1" dirty="0" smtClean="0"/>
              <a:t> Extended </a:t>
            </a:r>
            <a:r>
              <a:rPr lang="en-US" b="1" dirty="0"/>
              <a:t>tables :</a:t>
            </a:r>
          </a:p>
          <a:p>
            <a:pPr marL="342900" indent="-342900">
              <a:buNone/>
            </a:pPr>
            <a:r>
              <a:rPr lang="en-US" b="1" dirty="0" smtClean="0"/>
              <a:t>      1)  </a:t>
            </a:r>
            <a:r>
              <a:rPr lang="en-US" b="1" dirty="0" err="1" smtClean="0"/>
              <a:t>Dim_Profession</a:t>
            </a:r>
            <a:endParaRPr lang="en-US" b="1" dirty="0"/>
          </a:p>
          <a:p>
            <a:pPr marL="0" indent="0">
              <a:buNone/>
            </a:pPr>
            <a:r>
              <a:rPr lang="en-US" b="1" dirty="0" smtClean="0"/>
              <a:t>      2)  </a:t>
            </a:r>
            <a:r>
              <a:rPr lang="en-US" b="1" dirty="0" err="1" smtClean="0"/>
              <a:t>Dim_Location</a:t>
            </a:r>
            <a:endParaRPr lang="en-US" dirty="0"/>
          </a:p>
          <a:p>
            <a:pPr>
              <a:buFont typeface="Wingdings" panose="05000000000000000000" pitchFamily="2" charset="2"/>
              <a:buChar char="v"/>
            </a:pPr>
            <a:r>
              <a:rPr lang="en-US" b="1" dirty="0"/>
              <a:t>Fact table :</a:t>
            </a:r>
          </a:p>
          <a:p>
            <a:pPr marL="0" indent="0">
              <a:buNone/>
            </a:pPr>
            <a:r>
              <a:rPr lang="en-US" b="1" dirty="0" smtClean="0"/>
              <a:t>      1)  </a:t>
            </a:r>
            <a:r>
              <a:rPr lang="en-US" b="1" dirty="0" err="1" smtClean="0"/>
              <a:t>Fact_AI_Usage</a:t>
            </a:r>
            <a:endParaRPr lang="en-IN" dirty="0"/>
          </a:p>
        </p:txBody>
      </p:sp>
    </p:spTree>
    <p:extLst>
      <p:ext uri="{BB962C8B-B14F-4D97-AF65-F5344CB8AC3E}">
        <p14:creationId xmlns="" xmlns:p14="http://schemas.microsoft.com/office/powerpoint/2010/main" val="3707850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C05879-4E93-A2D1-A1DD-697751AD1F95}"/>
              </a:ext>
            </a:extLst>
          </p:cNvPr>
          <p:cNvSpPr>
            <a:spLocks noGrp="1"/>
          </p:cNvSpPr>
          <p:nvPr>
            <p:ph type="title"/>
          </p:nvPr>
        </p:nvSpPr>
        <p:spPr>
          <a:xfrm>
            <a:off x="838200" y="365125"/>
            <a:ext cx="10515600" cy="1057275"/>
          </a:xfrm>
        </p:spPr>
        <p:txBody>
          <a:bodyPr/>
          <a:lstStyle/>
          <a:p>
            <a:r>
              <a:rPr lang="en-US" dirty="0"/>
              <a:t>Snow flake schema</a:t>
            </a:r>
            <a:endParaRPr lang="en-IN" dirty="0"/>
          </a:p>
        </p:txBody>
      </p:sp>
      <p:pic>
        <p:nvPicPr>
          <p:cNvPr id="6" name="Content Placeholder 5">
            <a:extLst>
              <a:ext uri="{FF2B5EF4-FFF2-40B4-BE49-F238E27FC236}">
                <a16:creationId xmlns="" xmlns:a16="http://schemas.microsoft.com/office/drawing/2014/main" id="{9C9328DE-8FCE-DCD3-7A09-74BEC287F659}"/>
              </a:ext>
            </a:extLst>
          </p:cNvPr>
          <p:cNvPicPr>
            <a:picLocks noGrp="1" noChangeAspect="1"/>
          </p:cNvPicPr>
          <p:nvPr>
            <p:ph sz="quarter" idx="1"/>
          </p:nvPr>
        </p:nvPicPr>
        <p:blipFill>
          <a:blip r:embed="rId2"/>
          <a:stretch>
            <a:fillRect/>
          </a:stretch>
        </p:blipFill>
        <p:spPr>
          <a:xfrm>
            <a:off x="1537347" y="1447800"/>
            <a:ext cx="9726905" cy="4572000"/>
          </a:xfrm>
          <a:prstGeom prst="rect">
            <a:avLst/>
          </a:prstGeom>
        </p:spPr>
      </p:pic>
    </p:spTree>
    <p:extLst>
      <p:ext uri="{BB962C8B-B14F-4D97-AF65-F5344CB8AC3E}">
        <p14:creationId xmlns="" xmlns:p14="http://schemas.microsoft.com/office/powerpoint/2010/main" val="15760953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6911F3-9F16-0C09-1FDA-4A5466911DA2}"/>
              </a:ext>
            </a:extLst>
          </p:cNvPr>
          <p:cNvSpPr>
            <a:spLocks noGrp="1"/>
          </p:cNvSpPr>
          <p:nvPr>
            <p:ph type="title"/>
          </p:nvPr>
        </p:nvSpPr>
        <p:spPr/>
        <p:txBody>
          <a:bodyPr/>
          <a:lstStyle/>
          <a:p>
            <a:r>
              <a:rPr lang="en-US" dirty="0"/>
              <a:t>Concept Hierarchy used in snow flake schema</a:t>
            </a:r>
            <a:endParaRPr lang="en-IN" dirty="0"/>
          </a:p>
        </p:txBody>
      </p:sp>
      <p:sp>
        <p:nvSpPr>
          <p:cNvPr id="6" name="Content Placeholder 5">
            <a:extLst>
              <a:ext uri="{FF2B5EF4-FFF2-40B4-BE49-F238E27FC236}">
                <a16:creationId xmlns="" xmlns:a16="http://schemas.microsoft.com/office/drawing/2014/main" id="{9A1043FD-FB6E-D37F-1E58-380D73D737A4}"/>
              </a:ext>
            </a:extLst>
          </p:cNvPr>
          <p:cNvSpPr>
            <a:spLocks noGrp="1"/>
          </p:cNvSpPr>
          <p:nvPr>
            <p:ph sz="quarter" idx="1"/>
          </p:nvPr>
        </p:nvSpPr>
        <p:spPr>
          <a:xfrm>
            <a:off x="1160272" y="1778000"/>
            <a:ext cx="8595360" cy="4351337"/>
          </a:xfrm>
        </p:spPr>
        <p:txBody>
          <a:bodyPr/>
          <a:lstStyle/>
          <a:p>
            <a:r>
              <a:rPr lang="en-US" sz="2400" b="1" dirty="0" smtClean="0"/>
              <a:t>               Roll </a:t>
            </a:r>
            <a:r>
              <a:rPr lang="en-US" sz="2400" b="1" dirty="0"/>
              <a:t>up                                               </a:t>
            </a:r>
            <a:r>
              <a:rPr lang="en-US" sz="2400" b="1" dirty="0" smtClean="0"/>
              <a:t>          Drill </a:t>
            </a:r>
            <a:r>
              <a:rPr lang="en-US" sz="2400" b="1" dirty="0"/>
              <a:t>down                             </a:t>
            </a:r>
          </a:p>
          <a:p>
            <a:pPr marL="0" indent="0">
              <a:buNone/>
            </a:pPr>
            <a:r>
              <a:rPr lang="en-US" dirty="0"/>
              <a:t>   </a:t>
            </a:r>
            <a:endParaRPr lang="en-IN" dirty="0"/>
          </a:p>
        </p:txBody>
      </p:sp>
      <p:pic>
        <p:nvPicPr>
          <p:cNvPr id="3" name="Picture 2">
            <a:extLst>
              <a:ext uri="{FF2B5EF4-FFF2-40B4-BE49-F238E27FC236}">
                <a16:creationId xmlns="" xmlns:a16="http://schemas.microsoft.com/office/drawing/2014/main" id="{A37B6809-29B8-8BF8-2892-2CE44794A001}"/>
              </a:ext>
            </a:extLst>
          </p:cNvPr>
          <p:cNvPicPr>
            <a:picLocks noChangeAspect="1"/>
          </p:cNvPicPr>
          <p:nvPr/>
        </p:nvPicPr>
        <p:blipFill>
          <a:blip r:embed="rId2"/>
          <a:stretch>
            <a:fillRect/>
          </a:stretch>
        </p:blipFill>
        <p:spPr>
          <a:xfrm>
            <a:off x="2277292" y="2607445"/>
            <a:ext cx="3616960" cy="2530866"/>
          </a:xfrm>
          <a:prstGeom prst="rect">
            <a:avLst/>
          </a:prstGeom>
        </p:spPr>
      </p:pic>
      <p:pic>
        <p:nvPicPr>
          <p:cNvPr id="5" name="Picture 4">
            <a:extLst>
              <a:ext uri="{FF2B5EF4-FFF2-40B4-BE49-F238E27FC236}">
                <a16:creationId xmlns="" xmlns:a16="http://schemas.microsoft.com/office/drawing/2014/main" id="{0479FC54-898D-C908-1774-0E586462E739}"/>
              </a:ext>
            </a:extLst>
          </p:cNvPr>
          <p:cNvPicPr>
            <a:picLocks noChangeAspect="1"/>
          </p:cNvPicPr>
          <p:nvPr/>
        </p:nvPicPr>
        <p:blipFill>
          <a:blip r:embed="rId3"/>
          <a:stretch>
            <a:fillRect/>
          </a:stretch>
        </p:blipFill>
        <p:spPr>
          <a:xfrm>
            <a:off x="8321040" y="2563556"/>
            <a:ext cx="2110545" cy="2154187"/>
          </a:xfrm>
          <a:prstGeom prst="rect">
            <a:avLst/>
          </a:prstGeom>
        </p:spPr>
      </p:pic>
    </p:spTree>
    <p:extLst>
      <p:ext uri="{BB962C8B-B14F-4D97-AF65-F5344CB8AC3E}">
        <p14:creationId xmlns="" xmlns:p14="http://schemas.microsoft.com/office/powerpoint/2010/main" val="3487639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91AF07-D1BE-35A3-4832-154F1B1C01CD}"/>
              </a:ext>
            </a:extLst>
          </p:cNvPr>
          <p:cNvSpPr>
            <a:spLocks noGrp="1"/>
          </p:cNvSpPr>
          <p:nvPr>
            <p:ph type="title"/>
          </p:nvPr>
        </p:nvSpPr>
        <p:spPr>
          <a:xfrm>
            <a:off x="203200" y="1"/>
            <a:ext cx="11150600" cy="870856"/>
          </a:xfrm>
        </p:spPr>
        <p:txBody>
          <a:bodyPr>
            <a:normAutofit/>
          </a:bodyPr>
          <a:lstStyle/>
          <a:p>
            <a:r>
              <a:rPr lang="en-US" sz="3200" dirty="0"/>
              <a:t>SNOW FLAKE SCHEMA-OLAP OPERATIONS</a:t>
            </a:r>
            <a:endParaRPr lang="en-IN" sz="3200" dirty="0"/>
          </a:p>
        </p:txBody>
      </p:sp>
      <p:sp>
        <p:nvSpPr>
          <p:cNvPr id="3" name="Content Placeholder 2">
            <a:extLst>
              <a:ext uri="{FF2B5EF4-FFF2-40B4-BE49-F238E27FC236}">
                <a16:creationId xmlns="" xmlns:a16="http://schemas.microsoft.com/office/drawing/2014/main" id="{48775400-77E2-CB6C-24AA-2BAA0158551C}"/>
              </a:ext>
            </a:extLst>
          </p:cNvPr>
          <p:cNvSpPr>
            <a:spLocks noGrp="1"/>
          </p:cNvSpPr>
          <p:nvPr>
            <p:ph sz="quarter" idx="1"/>
          </p:nvPr>
        </p:nvSpPr>
        <p:spPr>
          <a:xfrm>
            <a:off x="348343" y="986971"/>
            <a:ext cx="11005457" cy="5189992"/>
          </a:xfrm>
        </p:spPr>
        <p:txBody>
          <a:bodyPr/>
          <a:lstStyle/>
          <a:p>
            <a:r>
              <a:rPr lang="en-US" sz="2000" b="1" dirty="0">
                <a:effectLst/>
                <a:latin typeface="Times New Roman" panose="02020603050405020304" pitchFamily="18" charset="0"/>
                <a:ea typeface="Times New Roman" panose="02020603050405020304" pitchFamily="18" charset="0"/>
              </a:rPr>
              <a:t>Roll-up: </a:t>
            </a:r>
            <a:endParaRPr lang="en-IN" sz="2000" b="1" dirty="0">
              <a:effectLst/>
              <a:latin typeface="Times New Roman" panose="02020603050405020304" pitchFamily="18" charset="0"/>
              <a:ea typeface="Times New Roman" panose="02020603050405020304" pitchFamily="18" charset="0"/>
            </a:endParaRPr>
          </a:p>
          <a:p>
            <a:pPr marL="215900" marR="215900">
              <a:buNone/>
            </a:pPr>
            <a:r>
              <a:rPr lang="en-US" sz="2000" b="1" dirty="0">
                <a:effectLst/>
                <a:latin typeface="Times New Roman" panose="02020603050405020304" pitchFamily="18" charset="0"/>
                <a:ea typeface="Times New Roman" panose="02020603050405020304" pitchFamily="18" charset="0"/>
              </a:rPr>
              <a:t>(A)</a:t>
            </a:r>
            <a:r>
              <a:rPr lang="en-US" sz="2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Summarize AI tool usage by categorizing Purpose of Usage into Business AI and Research AI. Show </a:t>
            </a:r>
            <a:r>
              <a:rPr lang="en-US" sz="1800" b="1" dirty="0" smtClean="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a:t>
            </a:r>
            <a:r>
              <a:rPr lang="en-US" sz="1800" dirty="0" smtClean="0">
                <a:effectLst/>
                <a:latin typeface="Times New Roman" panose="02020603050405020304" pitchFamily="18" charset="0"/>
                <a:ea typeface="Times New Roman" panose="02020603050405020304" pitchFamily="18" charset="0"/>
              </a:rPr>
              <a:t>   total </a:t>
            </a:r>
            <a:r>
              <a:rPr lang="en-US" sz="1800" dirty="0">
                <a:effectLst/>
                <a:latin typeface="Times New Roman" panose="02020603050405020304" pitchFamily="18" charset="0"/>
                <a:ea typeface="Times New Roman" panose="02020603050405020304" pitchFamily="18" charset="0"/>
              </a:rPr>
              <a:t>and average Time Spent for each category."</a:t>
            </a:r>
          </a:p>
          <a:p>
            <a:pPr>
              <a:buNone/>
            </a:pPr>
            <a:endParaRPr lang="en-IN" sz="2000" dirty="0">
              <a:effectLst/>
              <a:latin typeface="Times New Roman" panose="02020603050405020304" pitchFamily="18" charset="0"/>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pPr marL="0" marR="2171700" indent="0" algn="l">
              <a:lnSpc>
                <a:spcPct val="120000"/>
              </a:lnSpc>
              <a:spcBef>
                <a:spcPts val="370"/>
              </a:spcBef>
              <a:buNone/>
            </a:pPr>
            <a:endParaRPr lang="en-IN" sz="1800" b="1"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 xmlns:a16="http://schemas.microsoft.com/office/drawing/2014/main" id="{7FA8117B-DC8C-740B-4C99-2EE233BC3A16}"/>
              </a:ext>
            </a:extLst>
          </p:cNvPr>
          <p:cNvPicPr>
            <a:picLocks noChangeAspect="1"/>
          </p:cNvPicPr>
          <p:nvPr/>
        </p:nvPicPr>
        <p:blipFill>
          <a:blip r:embed="rId2"/>
          <a:stretch>
            <a:fillRect/>
          </a:stretch>
        </p:blipFill>
        <p:spPr>
          <a:xfrm>
            <a:off x="606699" y="2087155"/>
            <a:ext cx="4693920" cy="2876731"/>
          </a:xfrm>
          <a:prstGeom prst="rect">
            <a:avLst/>
          </a:prstGeom>
        </p:spPr>
      </p:pic>
      <p:pic>
        <p:nvPicPr>
          <p:cNvPr id="9" name="Picture 8">
            <a:extLst>
              <a:ext uri="{FF2B5EF4-FFF2-40B4-BE49-F238E27FC236}">
                <a16:creationId xmlns="" xmlns:a16="http://schemas.microsoft.com/office/drawing/2014/main" id="{03A0BBEA-2468-6F37-A61B-C9908B20F11E}"/>
              </a:ext>
            </a:extLst>
          </p:cNvPr>
          <p:cNvPicPr>
            <a:picLocks noChangeAspect="1"/>
          </p:cNvPicPr>
          <p:nvPr/>
        </p:nvPicPr>
        <p:blipFill>
          <a:blip r:embed="rId3"/>
          <a:stretch>
            <a:fillRect/>
          </a:stretch>
        </p:blipFill>
        <p:spPr>
          <a:xfrm>
            <a:off x="5532848" y="2148115"/>
            <a:ext cx="4886958" cy="2801256"/>
          </a:xfrm>
          <a:prstGeom prst="rect">
            <a:avLst/>
          </a:prstGeom>
        </p:spPr>
      </p:pic>
      <p:pic>
        <p:nvPicPr>
          <p:cNvPr id="6" name="Picture 5">
            <a:extLst>
              <a:ext uri="{FF2B5EF4-FFF2-40B4-BE49-F238E27FC236}">
                <a16:creationId xmlns="" xmlns:a16="http://schemas.microsoft.com/office/drawing/2014/main" id="{32F3256F-F071-3D5C-91D6-6F09B5226597}"/>
              </a:ext>
            </a:extLst>
          </p:cNvPr>
          <p:cNvPicPr>
            <a:picLocks noChangeAspect="1"/>
          </p:cNvPicPr>
          <p:nvPr/>
        </p:nvPicPr>
        <p:blipFill>
          <a:blip r:embed="rId4"/>
          <a:stretch>
            <a:fillRect/>
          </a:stretch>
        </p:blipFill>
        <p:spPr>
          <a:xfrm>
            <a:off x="1479095" y="5227320"/>
            <a:ext cx="5685155" cy="1391194"/>
          </a:xfrm>
          <a:prstGeom prst="rect">
            <a:avLst/>
          </a:prstGeom>
        </p:spPr>
      </p:pic>
      <p:sp>
        <p:nvSpPr>
          <p:cNvPr id="8" name="TextBox 7">
            <a:extLst>
              <a:ext uri="{FF2B5EF4-FFF2-40B4-BE49-F238E27FC236}">
                <a16:creationId xmlns="" xmlns:a16="http://schemas.microsoft.com/office/drawing/2014/main" id="{6F7D5921-E145-EEDC-6ABB-0F46C5BC640B}"/>
              </a:ext>
            </a:extLst>
          </p:cNvPr>
          <p:cNvSpPr txBox="1"/>
          <p:nvPr/>
        </p:nvSpPr>
        <p:spPr>
          <a:xfrm>
            <a:off x="261258" y="5123542"/>
            <a:ext cx="3411559" cy="1107996"/>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p>
          <a:p>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
        <p:nvSpPr>
          <p:cNvPr id="10" name="TextBox 9">
            <a:extLst>
              <a:ext uri="{FF2B5EF4-FFF2-40B4-BE49-F238E27FC236}">
                <a16:creationId xmlns="" xmlns:a16="http://schemas.microsoft.com/office/drawing/2014/main" id="{DA884F8F-0AD4-619A-4779-690F638B040A}"/>
              </a:ext>
            </a:extLst>
          </p:cNvPr>
          <p:cNvSpPr txBox="1"/>
          <p:nvPr/>
        </p:nvSpPr>
        <p:spPr>
          <a:xfrm>
            <a:off x="7168696" y="6211669"/>
            <a:ext cx="5502276" cy="646331"/>
          </a:xfrm>
          <a:prstGeom prst="rect">
            <a:avLst/>
          </a:prstGeom>
          <a:noFill/>
        </p:spPr>
        <p:txBody>
          <a:bodyPr wrap="square" rtlCol="0">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Execution Time:</a:t>
            </a:r>
            <a:r>
              <a:rPr lang="en-IN" sz="1800" dirty="0">
                <a:solidFill>
                  <a:srgbClr val="000000"/>
                </a:solidFill>
                <a:effectLst/>
                <a:latin typeface="Times New Roman" panose="02020603050405020304" pitchFamily="18" charset="0"/>
                <a:ea typeface="Times New Roman" panose="02020603050405020304" pitchFamily="18" charset="0"/>
              </a:rPr>
              <a:t> 1 </a:t>
            </a:r>
            <a:r>
              <a:rPr lang="en-IN" sz="1800" dirty="0" err="1">
                <a:solidFill>
                  <a:srgbClr val="000000"/>
                </a:solidFill>
                <a:effectLst/>
                <a:latin typeface="Times New Roman" panose="02020603050405020304" pitchFamily="18" charset="0"/>
                <a:ea typeface="Times New Roman" panose="02020603050405020304" pitchFamily="18" charset="0"/>
              </a:rPr>
              <a:t>ms</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19274854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6BF1B22-042F-551A-88F8-821984CA169E}"/>
              </a:ext>
            </a:extLst>
          </p:cNvPr>
          <p:cNvSpPr>
            <a:spLocks noGrp="1"/>
          </p:cNvSpPr>
          <p:nvPr>
            <p:ph sz="quarter" idx="1"/>
          </p:nvPr>
        </p:nvSpPr>
        <p:spPr>
          <a:xfrm>
            <a:off x="838200" y="721360"/>
            <a:ext cx="10515600" cy="5455603"/>
          </a:xfrm>
        </p:spPr>
        <p:txBody>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Drill Down </a:t>
            </a:r>
          </a:p>
          <a:p>
            <a:pPr marL="342900" marR="215900" lvl="0" indent="-342900">
              <a:buFont typeface="+mj-lt"/>
              <a:buAutoNum type="alphaUcParenBoth"/>
            </a:pPr>
            <a:r>
              <a:rPr lang="en-US" sz="1800" dirty="0">
                <a:effectLst/>
                <a:latin typeface="Times New Roman" panose="02020603050405020304" pitchFamily="18" charset="0"/>
                <a:ea typeface="Times New Roman" panose="02020603050405020304" pitchFamily="18" charset="0"/>
              </a:rPr>
              <a:t>Analysis of Time Spent by City and Street Location</a:t>
            </a:r>
          </a:p>
          <a:p>
            <a:pPr marL="0" indent="0">
              <a:buNone/>
            </a:pPr>
            <a:endParaRPr lang="en-IN" sz="2000" dirty="0">
              <a:effectLst/>
              <a:latin typeface="Times New Roman" panose="02020603050405020304" pitchFamily="18" charset="0"/>
              <a:ea typeface="Times New Roman" panose="02020603050405020304" pitchFamily="18" charset="0"/>
            </a:endParaRPr>
          </a:p>
          <a:p>
            <a:endParaRPr lang="en-IN" dirty="0"/>
          </a:p>
        </p:txBody>
      </p:sp>
      <p:pic>
        <p:nvPicPr>
          <p:cNvPr id="6" name="Picture 5">
            <a:extLst>
              <a:ext uri="{FF2B5EF4-FFF2-40B4-BE49-F238E27FC236}">
                <a16:creationId xmlns="" xmlns:a16="http://schemas.microsoft.com/office/drawing/2014/main" id="{EA17EB43-7AB6-7A4D-F6B6-21ECD8AEEB7A}"/>
              </a:ext>
            </a:extLst>
          </p:cNvPr>
          <p:cNvPicPr>
            <a:picLocks noChangeAspect="1"/>
          </p:cNvPicPr>
          <p:nvPr/>
        </p:nvPicPr>
        <p:blipFill>
          <a:blip r:embed="rId2"/>
          <a:stretch>
            <a:fillRect/>
          </a:stretch>
        </p:blipFill>
        <p:spPr>
          <a:xfrm>
            <a:off x="838200" y="1804084"/>
            <a:ext cx="5257800" cy="3839111"/>
          </a:xfrm>
          <a:prstGeom prst="rect">
            <a:avLst/>
          </a:prstGeom>
        </p:spPr>
      </p:pic>
      <p:pic>
        <p:nvPicPr>
          <p:cNvPr id="7" name="Picture 6">
            <a:extLst>
              <a:ext uri="{FF2B5EF4-FFF2-40B4-BE49-F238E27FC236}">
                <a16:creationId xmlns="" xmlns:a16="http://schemas.microsoft.com/office/drawing/2014/main" id="{687F5C8E-FE6B-7BF1-80DF-B3A7AD038DD0}"/>
              </a:ext>
            </a:extLst>
          </p:cNvPr>
          <p:cNvPicPr>
            <a:picLocks noChangeAspect="1"/>
          </p:cNvPicPr>
          <p:nvPr/>
        </p:nvPicPr>
        <p:blipFill>
          <a:blip r:embed="rId3"/>
          <a:stretch>
            <a:fillRect/>
          </a:stretch>
        </p:blipFill>
        <p:spPr>
          <a:xfrm>
            <a:off x="6755130" y="3375297"/>
            <a:ext cx="4290060" cy="1229360"/>
          </a:xfrm>
          <a:prstGeom prst="rect">
            <a:avLst/>
          </a:prstGeom>
        </p:spPr>
      </p:pic>
      <p:sp>
        <p:nvSpPr>
          <p:cNvPr id="8" name="TextBox 7">
            <a:extLst>
              <a:ext uri="{FF2B5EF4-FFF2-40B4-BE49-F238E27FC236}">
                <a16:creationId xmlns="" xmlns:a16="http://schemas.microsoft.com/office/drawing/2014/main" id="{29122F5B-2582-E097-6999-1A9CB7881433}"/>
              </a:ext>
            </a:extLst>
          </p:cNvPr>
          <p:cNvSpPr txBox="1"/>
          <p:nvPr/>
        </p:nvSpPr>
        <p:spPr>
          <a:xfrm>
            <a:off x="6666956" y="4577806"/>
            <a:ext cx="4220210" cy="646331"/>
          </a:xfrm>
          <a:prstGeom prst="rect">
            <a:avLst/>
          </a:prstGeom>
          <a:noFill/>
        </p:spPr>
        <p:txBody>
          <a:bodyPr wrap="square" rtlCol="0">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Execution Time:</a:t>
            </a:r>
            <a:r>
              <a:rPr lang="en-IN" sz="1800" dirty="0">
                <a:solidFill>
                  <a:srgbClr val="000000"/>
                </a:solidFill>
                <a:effectLst/>
                <a:latin typeface="Times New Roman" panose="02020603050405020304" pitchFamily="18" charset="0"/>
                <a:ea typeface="Times New Roman" panose="02020603050405020304" pitchFamily="18" charset="0"/>
              </a:rPr>
              <a:t> 1 </a:t>
            </a:r>
            <a:r>
              <a:rPr lang="en-IN" sz="1800" dirty="0" err="1">
                <a:solidFill>
                  <a:srgbClr val="000000"/>
                </a:solidFill>
                <a:effectLst/>
                <a:latin typeface="Times New Roman" panose="02020603050405020304" pitchFamily="18" charset="0"/>
                <a:ea typeface="Times New Roman" panose="02020603050405020304" pitchFamily="18" charset="0"/>
              </a:rPr>
              <a:t>ms</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endParaRPr lang="en-US" dirty="0"/>
          </a:p>
        </p:txBody>
      </p:sp>
      <p:sp>
        <p:nvSpPr>
          <p:cNvPr id="9" name="TextBox 8">
            <a:extLst>
              <a:ext uri="{FF2B5EF4-FFF2-40B4-BE49-F238E27FC236}">
                <a16:creationId xmlns="" xmlns:a16="http://schemas.microsoft.com/office/drawing/2014/main" id="{6F7D5921-E145-EEDC-6ABB-0F46C5BC640B}"/>
              </a:ext>
            </a:extLst>
          </p:cNvPr>
          <p:cNvSpPr txBox="1"/>
          <p:nvPr/>
        </p:nvSpPr>
        <p:spPr>
          <a:xfrm>
            <a:off x="6763658" y="2888342"/>
            <a:ext cx="3411559" cy="738664"/>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12725705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7856DB5-BFE1-A77E-0E99-2E85C07A8157}"/>
              </a:ext>
            </a:extLst>
          </p:cNvPr>
          <p:cNvSpPr>
            <a:spLocks noGrp="1"/>
          </p:cNvSpPr>
          <p:nvPr>
            <p:ph sz="quarter" idx="1"/>
          </p:nvPr>
        </p:nvSpPr>
        <p:spPr>
          <a:xfrm>
            <a:off x="174171" y="232229"/>
            <a:ext cx="10994434" cy="6275160"/>
          </a:xfrm>
        </p:spPr>
        <p:txBody>
          <a:bodyPr>
            <a:normAutofit/>
          </a:bodyPr>
          <a:lstStyle/>
          <a:p>
            <a:pPr marL="360045" marR="215900"/>
            <a:r>
              <a:rPr lang="en-US" sz="2300" b="1" dirty="0">
                <a:effectLst/>
                <a:latin typeface="Times New Roman" panose="02020603050405020304" pitchFamily="18" charset="0"/>
                <a:ea typeface="Times New Roman" panose="02020603050405020304" pitchFamily="18" charset="0"/>
              </a:rPr>
              <a:t>Slice:</a:t>
            </a:r>
            <a:r>
              <a:rPr lang="en-US" sz="2300" dirty="0">
                <a:effectLst/>
                <a:latin typeface="Times New Roman" panose="02020603050405020304" pitchFamily="18" charset="0"/>
                <a:ea typeface="Times New Roman" panose="02020603050405020304" pitchFamily="18" charset="0"/>
              </a:rPr>
              <a:t> </a:t>
            </a:r>
            <a:endParaRPr lang="en-US" sz="2300" dirty="0" smtClean="0">
              <a:effectLst/>
              <a:latin typeface="Times New Roman" panose="02020603050405020304" pitchFamily="18" charset="0"/>
              <a:ea typeface="Times New Roman" panose="02020603050405020304" pitchFamily="18" charset="0"/>
            </a:endParaRPr>
          </a:p>
          <a:p>
            <a:pPr marL="360045" marR="215900">
              <a:buNone/>
            </a:pPr>
            <a:r>
              <a:rPr lang="en-US" sz="2300" dirty="0" smtClean="0">
                <a:effectLst/>
                <a:latin typeface="Times New Roman" panose="02020603050405020304" pitchFamily="18" charset="0"/>
                <a:ea typeface="Times New Roman" panose="02020603050405020304" pitchFamily="18" charset="0"/>
              </a:rPr>
              <a:t>"</a:t>
            </a:r>
            <a:r>
              <a:rPr lang="en-US" sz="2300" dirty="0">
                <a:effectLst/>
                <a:latin typeface="Times New Roman" panose="02020603050405020304" pitchFamily="18" charset="0"/>
                <a:ea typeface="Times New Roman" panose="02020603050405020304" pitchFamily="18" charset="0"/>
              </a:rPr>
              <a:t>Retrieve Time Spent on AI tools for users using Laptops, categorized by AI Tool Used,</a:t>
            </a:r>
            <a:r>
              <a:rPr lang="en-US" sz="18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Profession, and Gender.</a:t>
            </a:r>
          </a:p>
          <a:p>
            <a:pPr marL="360045" marR="215900">
              <a:buNone/>
            </a:pPr>
            <a:endParaRPr lang="en-US" sz="2300" b="1" spc="-10" dirty="0">
              <a:latin typeface="Times New Roman" panose="02020603050405020304" pitchFamily="18" charset="0"/>
              <a:ea typeface="Times New Roman" panose="02020603050405020304" pitchFamily="18" charset="0"/>
            </a:endParaRPr>
          </a:p>
          <a:p>
            <a:pPr marL="0" indent="0">
              <a:buNone/>
            </a:pPr>
            <a:endParaRPr lang="en-IN" sz="20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 xmlns:a16="http://schemas.microsoft.com/office/drawing/2014/main" id="{70BCA708-41AD-9364-34FE-DE73D01263EB}"/>
              </a:ext>
            </a:extLst>
          </p:cNvPr>
          <p:cNvPicPr>
            <a:picLocks noChangeAspect="1"/>
          </p:cNvPicPr>
          <p:nvPr/>
        </p:nvPicPr>
        <p:blipFill>
          <a:blip r:embed="rId2"/>
          <a:stretch>
            <a:fillRect/>
          </a:stretch>
        </p:blipFill>
        <p:spPr>
          <a:xfrm>
            <a:off x="256109" y="1500182"/>
            <a:ext cx="5911011" cy="4629796"/>
          </a:xfrm>
          <a:prstGeom prst="rect">
            <a:avLst/>
          </a:prstGeom>
        </p:spPr>
      </p:pic>
      <p:pic>
        <p:nvPicPr>
          <p:cNvPr id="10" name="Picture 9">
            <a:extLst>
              <a:ext uri="{FF2B5EF4-FFF2-40B4-BE49-F238E27FC236}">
                <a16:creationId xmlns="" xmlns:a16="http://schemas.microsoft.com/office/drawing/2014/main" id="{2A58B776-A535-7AB9-C104-76E0D8E3F641}"/>
              </a:ext>
            </a:extLst>
          </p:cNvPr>
          <p:cNvPicPr>
            <a:picLocks noChangeAspect="1"/>
          </p:cNvPicPr>
          <p:nvPr/>
        </p:nvPicPr>
        <p:blipFill>
          <a:blip r:embed="rId3"/>
          <a:stretch>
            <a:fillRect/>
          </a:stretch>
        </p:blipFill>
        <p:spPr>
          <a:xfrm>
            <a:off x="6680129" y="2063932"/>
            <a:ext cx="4394271" cy="3474720"/>
          </a:xfrm>
          <a:prstGeom prst="rect">
            <a:avLst/>
          </a:prstGeom>
        </p:spPr>
      </p:pic>
      <p:sp>
        <p:nvSpPr>
          <p:cNvPr id="11" name="TextBox 10">
            <a:extLst>
              <a:ext uri="{FF2B5EF4-FFF2-40B4-BE49-F238E27FC236}">
                <a16:creationId xmlns="" xmlns:a16="http://schemas.microsoft.com/office/drawing/2014/main" id="{B7986A77-F697-75C8-98D7-0805CAB8F515}"/>
              </a:ext>
            </a:extLst>
          </p:cNvPr>
          <p:cNvSpPr txBox="1"/>
          <p:nvPr/>
        </p:nvSpPr>
        <p:spPr>
          <a:xfrm>
            <a:off x="6564016" y="5567680"/>
            <a:ext cx="4604589" cy="369332"/>
          </a:xfrm>
          <a:prstGeom prst="rect">
            <a:avLst/>
          </a:prstGeom>
          <a:noFill/>
        </p:spPr>
        <p:txBody>
          <a:bodyPr wrap="square" rtlCol="0">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 Execution Time:</a:t>
            </a:r>
            <a:r>
              <a:rPr lang="en-IN" sz="1800" dirty="0">
                <a:solidFill>
                  <a:srgbClr val="000000"/>
                </a:solidFill>
                <a:effectLst/>
                <a:latin typeface="Times New Roman" panose="02020603050405020304" pitchFamily="18" charset="0"/>
                <a:ea typeface="Times New Roman" panose="02020603050405020304" pitchFamily="18" charset="0"/>
              </a:rPr>
              <a:t> 1 </a:t>
            </a:r>
            <a:r>
              <a:rPr lang="en-IN" sz="1800" dirty="0" err="1">
                <a:solidFill>
                  <a:srgbClr val="000000"/>
                </a:solidFill>
                <a:effectLst/>
                <a:latin typeface="Times New Roman" panose="02020603050405020304" pitchFamily="18" charset="0"/>
                <a:ea typeface="Times New Roman" panose="02020603050405020304" pitchFamily="18" charset="0"/>
              </a:rPr>
              <a:t>ms</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US" dirty="0"/>
          </a:p>
        </p:txBody>
      </p:sp>
      <p:sp>
        <p:nvSpPr>
          <p:cNvPr id="6" name="TextBox 5">
            <a:extLst>
              <a:ext uri="{FF2B5EF4-FFF2-40B4-BE49-F238E27FC236}">
                <a16:creationId xmlns="" xmlns:a16="http://schemas.microsoft.com/office/drawing/2014/main" id="{6F7D5921-E145-EEDC-6ABB-0F46C5BC640B}"/>
              </a:ext>
            </a:extLst>
          </p:cNvPr>
          <p:cNvSpPr txBox="1"/>
          <p:nvPr/>
        </p:nvSpPr>
        <p:spPr>
          <a:xfrm>
            <a:off x="6633029" y="1582056"/>
            <a:ext cx="3411559" cy="738664"/>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14205496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5F0577EB-EDED-C512-1730-9DBCF7DDA18A}"/>
              </a:ext>
            </a:extLst>
          </p:cNvPr>
          <p:cNvSpPr txBox="1"/>
          <p:nvPr/>
        </p:nvSpPr>
        <p:spPr>
          <a:xfrm>
            <a:off x="396240" y="416560"/>
            <a:ext cx="10342880" cy="923330"/>
          </a:xfrm>
          <a:prstGeom prst="rect">
            <a:avLst/>
          </a:prstGeom>
          <a:noFill/>
        </p:spPr>
        <p:txBody>
          <a:bodyPr wrap="square" rtlCol="0">
            <a:spAutoFit/>
          </a:bodyPr>
          <a:lstStyle/>
          <a:p>
            <a:r>
              <a:rPr lang="en-US" dirty="0"/>
              <a:t>Dice:</a:t>
            </a:r>
          </a:p>
          <a:p>
            <a:pPr marL="215900" marR="215900">
              <a:buNone/>
            </a:pPr>
            <a:r>
              <a:rPr lang="en-US" sz="1800" dirty="0">
                <a:effectLst/>
                <a:latin typeface="Times New Roman" panose="02020603050405020304" pitchFamily="18" charset="0"/>
                <a:ea typeface="Times New Roman" panose="02020603050405020304" pitchFamily="18" charset="0"/>
              </a:rPr>
              <a:t>Analyze Time Spent on AI tools for users by AI Tool Used, Gender, Profession, and selected Device </a:t>
            </a:r>
          </a:p>
          <a:p>
            <a:pPr>
              <a:buNone/>
            </a:pP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Types (Laptop and Smartphone)</a:t>
            </a:r>
            <a:endParaRPr lang="en-US" dirty="0"/>
          </a:p>
        </p:txBody>
      </p:sp>
      <p:pic>
        <p:nvPicPr>
          <p:cNvPr id="7" name="Picture 6">
            <a:extLst>
              <a:ext uri="{FF2B5EF4-FFF2-40B4-BE49-F238E27FC236}">
                <a16:creationId xmlns="" xmlns:a16="http://schemas.microsoft.com/office/drawing/2014/main" id="{91F79CFD-47D4-D1C3-269C-82BA63DD6011}"/>
              </a:ext>
            </a:extLst>
          </p:cNvPr>
          <p:cNvPicPr>
            <a:picLocks noChangeAspect="1"/>
          </p:cNvPicPr>
          <p:nvPr/>
        </p:nvPicPr>
        <p:blipFill>
          <a:blip r:embed="rId2"/>
          <a:stretch>
            <a:fillRect/>
          </a:stretch>
        </p:blipFill>
        <p:spPr>
          <a:xfrm>
            <a:off x="894081" y="1564640"/>
            <a:ext cx="8655214" cy="4517442"/>
          </a:xfrm>
          <a:prstGeom prst="rect">
            <a:avLst/>
          </a:prstGeom>
        </p:spPr>
      </p:pic>
    </p:spTree>
    <p:extLst>
      <p:ext uri="{BB962C8B-B14F-4D97-AF65-F5344CB8AC3E}">
        <p14:creationId xmlns="" xmlns:p14="http://schemas.microsoft.com/office/powerpoint/2010/main" val="29259971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798E42E-8F2C-A390-2AD9-D2DEF8A965E9}"/>
              </a:ext>
            </a:extLst>
          </p:cNvPr>
          <p:cNvPicPr>
            <a:picLocks noChangeAspect="1"/>
          </p:cNvPicPr>
          <p:nvPr/>
        </p:nvPicPr>
        <p:blipFill>
          <a:blip r:embed="rId2"/>
          <a:stretch>
            <a:fillRect/>
          </a:stretch>
        </p:blipFill>
        <p:spPr>
          <a:xfrm>
            <a:off x="783681" y="1184592"/>
            <a:ext cx="5109210" cy="3570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 xmlns:a16="http://schemas.microsoft.com/office/drawing/2014/main" id="{26C0F881-8438-7300-6E9A-DEC2538A1D5A}"/>
              </a:ext>
            </a:extLst>
          </p:cNvPr>
          <p:cNvPicPr>
            <a:picLocks noChangeAspect="1"/>
          </p:cNvPicPr>
          <p:nvPr/>
        </p:nvPicPr>
        <p:blipFill>
          <a:blip r:embed="rId3"/>
          <a:srcRect/>
          <a:stretch>
            <a:fillRect/>
          </a:stretch>
        </p:blipFill>
        <p:spPr bwMode="auto">
          <a:xfrm>
            <a:off x="6267812" y="1286192"/>
            <a:ext cx="4792073" cy="3489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 xmlns:a16="http://schemas.microsoft.com/office/drawing/2014/main" id="{FA5FC83D-88BD-66F5-00FF-C214D59BA68A}"/>
              </a:ext>
            </a:extLst>
          </p:cNvPr>
          <p:cNvSpPr txBox="1"/>
          <p:nvPr/>
        </p:nvSpPr>
        <p:spPr>
          <a:xfrm>
            <a:off x="975360" y="4815840"/>
            <a:ext cx="5232400" cy="369332"/>
          </a:xfrm>
          <a:prstGeom prst="rect">
            <a:avLst/>
          </a:prstGeom>
          <a:noFill/>
        </p:spPr>
        <p:txBody>
          <a:bodyPr wrap="square" rtlCol="0">
            <a:spAutoFit/>
          </a:bodyPr>
          <a:lstStyle/>
          <a:p>
            <a:r>
              <a:rPr lang="en-US" sz="1800" b="1" dirty="0">
                <a:solidFill>
                  <a:srgbClr val="000000"/>
                </a:solidFill>
                <a:effectLst/>
                <a:latin typeface="Times New Roman" panose="02020603050405020304" pitchFamily="18" charset="0"/>
                <a:ea typeface="Times New Roman" panose="02020603050405020304" pitchFamily="18" charset="0"/>
              </a:rPr>
              <a:t>Execution Time:</a:t>
            </a:r>
            <a:r>
              <a:rPr lang="en-US" sz="1800" dirty="0">
                <a:solidFill>
                  <a:srgbClr val="000000"/>
                </a:solidFill>
                <a:effectLst/>
                <a:latin typeface="Times New Roman" panose="02020603050405020304" pitchFamily="18" charset="0"/>
                <a:ea typeface="Times New Roman" panose="02020603050405020304" pitchFamily="18" charset="0"/>
              </a:rPr>
              <a:t> 1 </a:t>
            </a:r>
            <a:r>
              <a:rPr lang="en-US" sz="1800" dirty="0" err="1">
                <a:solidFill>
                  <a:srgbClr val="000000"/>
                </a:solidFill>
                <a:effectLst/>
                <a:latin typeface="Times New Roman" panose="02020603050405020304" pitchFamily="18" charset="0"/>
                <a:ea typeface="Times New Roman" panose="02020603050405020304" pitchFamily="18" charset="0"/>
              </a:rPr>
              <a:t>ms</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US" dirty="0"/>
          </a:p>
        </p:txBody>
      </p:sp>
      <p:sp>
        <p:nvSpPr>
          <p:cNvPr id="7" name="Title 1">
            <a:extLst>
              <a:ext uri="{FF2B5EF4-FFF2-40B4-BE49-F238E27FC236}">
                <a16:creationId xmlns="" xmlns:a16="http://schemas.microsoft.com/office/drawing/2014/main" id="{A9302C2F-D097-90B4-481C-276AB9DA3098}"/>
              </a:ext>
            </a:extLst>
          </p:cNvPr>
          <p:cNvSpPr>
            <a:spLocks noGrp="1"/>
          </p:cNvSpPr>
          <p:nvPr>
            <p:ph type="title"/>
          </p:nvPr>
        </p:nvSpPr>
        <p:spPr>
          <a:xfrm>
            <a:off x="551543" y="217714"/>
            <a:ext cx="10402969" cy="827315"/>
          </a:xfrm>
        </p:spPr>
        <p:txBody>
          <a:bodyPr>
            <a:normAutofit/>
          </a:bodyPr>
          <a:lstStyle/>
          <a:p>
            <a:r>
              <a:rPr lang="en-IN" sz="2400" dirty="0" smtClean="0"/>
              <a:t>  Output:                                                         Visualization:</a:t>
            </a:r>
            <a:endParaRPr lang="en-IN" sz="2400" dirty="0"/>
          </a:p>
        </p:txBody>
      </p:sp>
    </p:spTree>
    <p:extLst>
      <p:ext uri="{BB962C8B-B14F-4D97-AF65-F5344CB8AC3E}">
        <p14:creationId xmlns="" xmlns:p14="http://schemas.microsoft.com/office/powerpoint/2010/main" val="27432510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6DFE1F4-E405-999D-5C6F-808E7E4A8A63}"/>
              </a:ext>
            </a:extLst>
          </p:cNvPr>
          <p:cNvSpPr>
            <a:spLocks noGrp="1"/>
          </p:cNvSpPr>
          <p:nvPr>
            <p:ph sz="quarter" idx="1"/>
          </p:nvPr>
        </p:nvSpPr>
        <p:spPr>
          <a:xfrm>
            <a:off x="243840" y="379640"/>
            <a:ext cx="11109960" cy="5811837"/>
          </a:xfrm>
        </p:spPr>
        <p:txBody>
          <a:bodyPr/>
          <a:lstStyle/>
          <a:p>
            <a:r>
              <a:rPr lang="en-US" sz="1800" b="1" dirty="0">
                <a:effectLst/>
                <a:latin typeface="Times New Roman" panose="02020603050405020304" pitchFamily="18" charset="0"/>
                <a:ea typeface="Times New Roman" panose="02020603050405020304" pitchFamily="18" charset="0"/>
              </a:rPr>
              <a:t>Pivot:</a:t>
            </a:r>
            <a:r>
              <a:rPr lang="en-US" sz="1800" dirty="0">
                <a:effectLst/>
                <a:latin typeface="Times New Roman" panose="02020603050405020304" pitchFamily="18" charset="0"/>
                <a:ea typeface="Times New Roman" panose="02020603050405020304" pitchFamily="18" charset="0"/>
              </a:rPr>
              <a:t> </a:t>
            </a:r>
          </a:p>
          <a:p>
            <a:r>
              <a:rPr lang="en-US" sz="1800" b="1" dirty="0">
                <a:effectLst/>
                <a:latin typeface="Times New Roman" panose="02020603050405020304" pitchFamily="18" charset="0"/>
                <a:ea typeface="Times New Roman" panose="02020603050405020304" pitchFamily="18" charset="0"/>
              </a:rPr>
              <a:t>(E)</a:t>
            </a:r>
            <a:r>
              <a:rPr lang="en-US" sz="1800" dirty="0">
                <a:effectLst/>
                <a:latin typeface="Times New Roman" panose="02020603050405020304" pitchFamily="18" charset="0"/>
                <a:ea typeface="Times New Roman" panose="02020603050405020304" pitchFamily="18" charset="0"/>
              </a:rPr>
              <a:t> Pivot AI Tool Used against Device Type and User Profession to analyze Time Spent.</a:t>
            </a:r>
            <a:r>
              <a:rPr lang="en-US" sz="1800" b="1" dirty="0">
                <a:effectLst/>
                <a:latin typeface="Times New Roman" panose="02020603050405020304" pitchFamily="18" charset="0"/>
                <a:ea typeface="Times New Roman" panose="02020603050405020304" pitchFamily="18" charset="0"/>
              </a:rPr>
              <a:t>	</a:t>
            </a:r>
          </a:p>
          <a:p>
            <a:pPr marL="0" indent="0">
              <a:buNone/>
            </a:pPr>
            <a:endParaRPr lang="en-IN"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 xmlns:a16="http://schemas.microsoft.com/office/drawing/2014/main" id="{E593AE7F-0AED-F624-5C4C-C0B0A3CA7B0D}"/>
              </a:ext>
            </a:extLst>
          </p:cNvPr>
          <p:cNvPicPr>
            <a:picLocks noChangeAspect="1"/>
          </p:cNvPicPr>
          <p:nvPr/>
        </p:nvPicPr>
        <p:blipFill>
          <a:blip r:embed="rId2"/>
          <a:stretch>
            <a:fillRect/>
          </a:stretch>
        </p:blipFill>
        <p:spPr>
          <a:xfrm>
            <a:off x="364373" y="1356368"/>
            <a:ext cx="5823067" cy="4429743"/>
          </a:xfrm>
          <a:prstGeom prst="rect">
            <a:avLst/>
          </a:prstGeom>
        </p:spPr>
      </p:pic>
      <p:pic>
        <p:nvPicPr>
          <p:cNvPr id="8" name="Picture 7">
            <a:extLst>
              <a:ext uri="{FF2B5EF4-FFF2-40B4-BE49-F238E27FC236}">
                <a16:creationId xmlns="" xmlns:a16="http://schemas.microsoft.com/office/drawing/2014/main" id="{104882DE-D780-FAE8-CC0E-F954C1FDC53B}"/>
              </a:ext>
            </a:extLst>
          </p:cNvPr>
          <p:cNvPicPr>
            <a:picLocks noChangeAspect="1"/>
          </p:cNvPicPr>
          <p:nvPr/>
        </p:nvPicPr>
        <p:blipFill>
          <a:blip r:embed="rId3"/>
          <a:stretch>
            <a:fillRect/>
          </a:stretch>
        </p:blipFill>
        <p:spPr>
          <a:xfrm>
            <a:off x="6335123" y="2065383"/>
            <a:ext cx="4958080" cy="3220720"/>
          </a:xfrm>
          <a:prstGeom prst="rect">
            <a:avLst/>
          </a:prstGeom>
        </p:spPr>
      </p:pic>
      <p:sp>
        <p:nvSpPr>
          <p:cNvPr id="9" name="TextBox 8">
            <a:extLst>
              <a:ext uri="{FF2B5EF4-FFF2-40B4-BE49-F238E27FC236}">
                <a16:creationId xmlns="" xmlns:a16="http://schemas.microsoft.com/office/drawing/2014/main" id="{72939313-8FF3-FF57-DCA2-103C1B4ABA95}"/>
              </a:ext>
            </a:extLst>
          </p:cNvPr>
          <p:cNvSpPr txBox="1"/>
          <p:nvPr/>
        </p:nvSpPr>
        <p:spPr>
          <a:xfrm>
            <a:off x="6187440" y="5313680"/>
            <a:ext cx="4805680" cy="369332"/>
          </a:xfrm>
          <a:prstGeom prst="rect">
            <a:avLst/>
          </a:prstGeom>
          <a:noFill/>
        </p:spPr>
        <p:txBody>
          <a:bodyPr wrap="square" rtlCol="0">
            <a:spAutoFit/>
          </a:bodyPr>
          <a:lstStyle/>
          <a:p>
            <a:r>
              <a:rPr lang="en-US" sz="1800" b="1" dirty="0">
                <a:solidFill>
                  <a:srgbClr val="000000"/>
                </a:solidFill>
                <a:effectLst/>
                <a:latin typeface="Times New Roman" panose="02020603050405020304" pitchFamily="18" charset="0"/>
                <a:ea typeface="Times New Roman" panose="02020603050405020304" pitchFamily="18" charset="0"/>
              </a:rPr>
              <a:t>Execution Time:</a:t>
            </a:r>
            <a:r>
              <a:rPr lang="en-US" sz="1800" dirty="0">
                <a:solidFill>
                  <a:srgbClr val="000000"/>
                </a:solidFill>
                <a:effectLst/>
                <a:latin typeface="Times New Roman" panose="02020603050405020304" pitchFamily="18" charset="0"/>
                <a:ea typeface="Times New Roman" panose="02020603050405020304" pitchFamily="18" charset="0"/>
              </a:rPr>
              <a:t> 1 </a:t>
            </a:r>
            <a:r>
              <a:rPr lang="en-US" sz="1800" dirty="0" err="1">
                <a:solidFill>
                  <a:srgbClr val="000000"/>
                </a:solidFill>
                <a:effectLst/>
                <a:latin typeface="Times New Roman" panose="02020603050405020304" pitchFamily="18" charset="0"/>
                <a:ea typeface="Times New Roman" panose="02020603050405020304" pitchFamily="18" charset="0"/>
              </a:rPr>
              <a:t>ms</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US" dirty="0"/>
          </a:p>
        </p:txBody>
      </p:sp>
      <p:sp>
        <p:nvSpPr>
          <p:cNvPr id="6" name="TextBox 5">
            <a:extLst>
              <a:ext uri="{FF2B5EF4-FFF2-40B4-BE49-F238E27FC236}">
                <a16:creationId xmlns="" xmlns:a16="http://schemas.microsoft.com/office/drawing/2014/main" id="{6F7D5921-E145-EEDC-6ABB-0F46C5BC640B}"/>
              </a:ext>
            </a:extLst>
          </p:cNvPr>
          <p:cNvSpPr txBox="1"/>
          <p:nvPr/>
        </p:nvSpPr>
        <p:spPr>
          <a:xfrm>
            <a:off x="6328229" y="1567542"/>
            <a:ext cx="3411559" cy="738664"/>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1784722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8E6AA5-25AC-F1EA-D768-9930E50B6C5E}"/>
              </a:ext>
            </a:extLst>
          </p:cNvPr>
          <p:cNvSpPr>
            <a:spLocks noGrp="1"/>
          </p:cNvSpPr>
          <p:nvPr>
            <p:ph type="title"/>
          </p:nvPr>
        </p:nvSpPr>
        <p:spPr>
          <a:xfrm>
            <a:off x="487680" y="71120"/>
            <a:ext cx="10466832" cy="741680"/>
          </a:xfrm>
        </p:spPr>
        <p:txBody>
          <a:bodyPr>
            <a:normAutofit fontScale="90000"/>
          </a:bodyPr>
          <a:lstStyle/>
          <a:p>
            <a:r>
              <a:rPr lang="en-US" dirty="0"/>
              <a:t>FACT CONSTELLATION SCHEMA</a:t>
            </a:r>
            <a:endParaRPr lang="en-IN" dirty="0"/>
          </a:p>
        </p:txBody>
      </p:sp>
      <p:sp>
        <p:nvSpPr>
          <p:cNvPr id="3" name="Content Placeholder 2">
            <a:extLst>
              <a:ext uri="{FF2B5EF4-FFF2-40B4-BE49-F238E27FC236}">
                <a16:creationId xmlns="" xmlns:a16="http://schemas.microsoft.com/office/drawing/2014/main" id="{D55DCCAF-FF1B-5F9E-3109-C13A73CED2C7}"/>
              </a:ext>
            </a:extLst>
          </p:cNvPr>
          <p:cNvSpPr>
            <a:spLocks noGrp="1"/>
          </p:cNvSpPr>
          <p:nvPr>
            <p:ph sz="quarter" idx="1"/>
          </p:nvPr>
        </p:nvSpPr>
        <p:spPr>
          <a:xfrm>
            <a:off x="701040" y="741680"/>
            <a:ext cx="9906000" cy="6045200"/>
          </a:xfrm>
        </p:spPr>
        <p:txBody>
          <a:bodyPr>
            <a:normAutofit lnSpcReduction="10000"/>
          </a:bodyPr>
          <a:lstStyle/>
          <a:p>
            <a:r>
              <a:rPr lang="en-US" dirty="0"/>
              <a:t>I have created 3 dimension tables and 2 extended tables and 2 fact tables</a:t>
            </a:r>
          </a:p>
          <a:p>
            <a:r>
              <a:rPr lang="en-US" dirty="0"/>
              <a:t>The three dimension tables with attributes and fact table with attributes are below</a:t>
            </a:r>
          </a:p>
          <a:p>
            <a:pPr>
              <a:buFont typeface="Wingdings" panose="05000000000000000000" pitchFamily="2" charset="2"/>
              <a:buChar char="v"/>
            </a:pPr>
            <a:r>
              <a:rPr lang="en-US" b="1" dirty="0"/>
              <a:t>Dimension tables :</a:t>
            </a:r>
          </a:p>
          <a:p>
            <a:pPr marL="0" indent="0">
              <a:buNone/>
            </a:pPr>
            <a:r>
              <a:rPr lang="en-US" b="1" dirty="0" smtClean="0"/>
              <a:t>     1)  </a:t>
            </a:r>
            <a:r>
              <a:rPr lang="en-US" b="1" dirty="0" err="1" smtClean="0"/>
              <a:t>Dim_User</a:t>
            </a:r>
            <a:endParaRPr lang="en-US" dirty="0"/>
          </a:p>
          <a:p>
            <a:pPr marL="0" indent="0">
              <a:buNone/>
            </a:pPr>
            <a:r>
              <a:rPr lang="en-US" b="1" dirty="0" smtClean="0"/>
              <a:t>     2</a:t>
            </a:r>
            <a:r>
              <a:rPr lang="en-US" b="1" dirty="0"/>
              <a:t>) </a:t>
            </a:r>
            <a:r>
              <a:rPr lang="en-US" b="1" dirty="0" smtClean="0"/>
              <a:t> </a:t>
            </a:r>
            <a:r>
              <a:rPr lang="en-US" b="1" dirty="0" err="1" smtClean="0"/>
              <a:t>Dim_Usage</a:t>
            </a:r>
            <a:endParaRPr lang="en-US" b="1" dirty="0"/>
          </a:p>
          <a:p>
            <a:pPr marL="0" indent="0">
              <a:buNone/>
            </a:pPr>
            <a:r>
              <a:rPr lang="en-US" b="1" dirty="0" smtClean="0"/>
              <a:t>     3</a:t>
            </a:r>
            <a:r>
              <a:rPr lang="en-US" b="1" dirty="0"/>
              <a:t>) </a:t>
            </a:r>
            <a:r>
              <a:rPr lang="en-US" b="1" dirty="0" smtClean="0"/>
              <a:t> </a:t>
            </a:r>
            <a:r>
              <a:rPr lang="en-US" b="1" dirty="0" err="1" smtClean="0"/>
              <a:t>Dim_AI_Tool</a:t>
            </a:r>
            <a:endParaRPr lang="en-US" b="1" dirty="0"/>
          </a:p>
          <a:p>
            <a:pPr>
              <a:buFont typeface="Wingdings" panose="05000000000000000000" pitchFamily="2" charset="2"/>
              <a:buChar char="v"/>
            </a:pPr>
            <a:r>
              <a:rPr lang="en-US" b="1" dirty="0"/>
              <a:t>Extended tables :</a:t>
            </a:r>
          </a:p>
          <a:p>
            <a:pPr marL="342900" indent="-342900">
              <a:buNone/>
            </a:pPr>
            <a:r>
              <a:rPr lang="en-US" b="1" dirty="0" smtClean="0"/>
              <a:t>     1)  Dim-Location</a:t>
            </a:r>
            <a:endParaRPr lang="en-US" b="1" dirty="0"/>
          </a:p>
          <a:p>
            <a:pPr marL="342900" indent="-342900">
              <a:buNone/>
            </a:pPr>
            <a:r>
              <a:rPr lang="en-US" b="1" dirty="0" smtClean="0"/>
              <a:t>     2)  </a:t>
            </a:r>
            <a:r>
              <a:rPr lang="en-US" b="1" dirty="0" err="1" smtClean="0"/>
              <a:t>Dim_Profession</a:t>
            </a:r>
            <a:endParaRPr lang="en-US" b="1" dirty="0"/>
          </a:p>
          <a:p>
            <a:pPr>
              <a:buFont typeface="Wingdings" panose="05000000000000000000" pitchFamily="2" charset="2"/>
              <a:buChar char="v"/>
            </a:pPr>
            <a:r>
              <a:rPr lang="en-US" b="1" dirty="0"/>
              <a:t>Fact table :</a:t>
            </a:r>
          </a:p>
          <a:p>
            <a:pPr marL="342900" indent="-342900">
              <a:buNone/>
            </a:pPr>
            <a:r>
              <a:rPr lang="en-US" b="1" dirty="0" smtClean="0"/>
              <a:t>     1)  </a:t>
            </a:r>
            <a:r>
              <a:rPr lang="en-US" b="1" dirty="0" err="1" smtClean="0"/>
              <a:t>Fact_AI_Usage</a:t>
            </a:r>
            <a:endParaRPr lang="en-US" b="1" dirty="0"/>
          </a:p>
          <a:p>
            <a:pPr marL="342900" indent="-342900">
              <a:buNone/>
            </a:pPr>
            <a:r>
              <a:rPr lang="en-US" b="1" dirty="0" smtClean="0"/>
              <a:t>     2)  </a:t>
            </a:r>
            <a:r>
              <a:rPr lang="en-US" b="1" dirty="0" err="1" smtClean="0"/>
              <a:t>Fact_Skill_Analsys</a:t>
            </a:r>
            <a:endParaRPr lang="en-US" dirty="0"/>
          </a:p>
          <a:p>
            <a:endParaRPr lang="en-IN" dirty="0"/>
          </a:p>
          <a:p>
            <a:endParaRPr lang="en-IN" dirty="0"/>
          </a:p>
        </p:txBody>
      </p:sp>
    </p:spTree>
    <p:extLst>
      <p:ext uri="{BB962C8B-B14F-4D97-AF65-F5344CB8AC3E}">
        <p14:creationId xmlns="" xmlns:p14="http://schemas.microsoft.com/office/powerpoint/2010/main" val="2914815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EB181D-AD00-C02F-AA27-C5B208B21474}"/>
              </a:ext>
            </a:extLst>
          </p:cNvPr>
          <p:cNvSpPr>
            <a:spLocks noGrp="1"/>
          </p:cNvSpPr>
          <p:nvPr>
            <p:ph type="title"/>
          </p:nvPr>
        </p:nvSpPr>
        <p:spPr>
          <a:xfrm>
            <a:off x="362857" y="365760"/>
            <a:ext cx="10591655" cy="819945"/>
          </a:xfrm>
        </p:spPr>
        <p:txBody>
          <a:bodyPr/>
          <a:lstStyle/>
          <a:p>
            <a:r>
              <a:rPr lang="en-US" dirty="0" smtClean="0">
                <a:latin typeface="Times New Roman" pitchFamily="18" charset="0"/>
                <a:cs typeface="Times New Roman" pitchFamily="18" charset="0"/>
              </a:rPr>
              <a:t>REQUIREMENTS</a:t>
            </a:r>
            <a:endParaRPr lang="en-IN" dirty="0">
              <a:latin typeface="Times New Roman" pitchFamily="18" charset="0"/>
              <a:cs typeface="Times New Roman" pitchFamily="18" charset="0"/>
            </a:endParaRPr>
          </a:p>
        </p:txBody>
      </p:sp>
      <p:sp>
        <p:nvSpPr>
          <p:cNvPr id="5" name="Rectangle 1">
            <a:extLst>
              <a:ext uri="{FF2B5EF4-FFF2-40B4-BE49-F238E27FC236}">
                <a16:creationId xmlns:a16="http://schemas.microsoft.com/office/drawing/2014/main" xmlns="" id="{2D692A3C-495D-076A-DDB3-94A2DC0D3DC1}"/>
              </a:ext>
            </a:extLst>
          </p:cNvPr>
          <p:cNvSpPr>
            <a:spLocks noGrp="1" noChangeArrowheads="1"/>
          </p:cNvSpPr>
          <p:nvPr>
            <p:ph sz="quarter" idx="1"/>
          </p:nvPr>
        </p:nvSpPr>
        <p:spPr bwMode="auto">
          <a:xfrm>
            <a:off x="928914" y="1117601"/>
            <a:ext cx="5123543" cy="550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lang="en-IN" sz="2000" b="1" dirty="0">
                <a:latin typeface="Times New Roman" pitchFamily="18" charset="0"/>
                <a:cs typeface="Times New Roman" pitchFamily="18" charset="0"/>
              </a:rPr>
              <a:t>Hardware Requirements</a:t>
            </a:r>
            <a:r>
              <a:rPr lang="en-IN" sz="2000" b="1" dirty="0" smtClean="0">
                <a:latin typeface="Times New Roman" pitchFamily="18" charset="0"/>
                <a:cs typeface="Times New Roman" pitchFamily="18" charset="0"/>
              </a:rPr>
              <a:t>:</a:t>
            </a:r>
          </a:p>
          <a:p>
            <a:pPr marL="0" indent="0" eaLnBrk="0" fontAlgn="base" hangingPunct="0">
              <a:lnSpc>
                <a:spcPct val="100000"/>
              </a:lnSpc>
              <a:spcBef>
                <a:spcPct val="0"/>
              </a:spcBef>
              <a:spcAft>
                <a:spcPct val="0"/>
              </a:spcAft>
              <a:buClrTx/>
              <a:buSzTx/>
              <a:buNone/>
            </a:pPr>
            <a:endParaRPr lang="en-IN" sz="2000" b="1" dirty="0">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itchFamily="18" charset="0"/>
                <a:cs typeface="Times New Roman" pitchFamily="18" charset="0"/>
              </a:rPr>
              <a:t>Processor:</a:t>
            </a:r>
            <a:r>
              <a:rPr kumimoji="0" lang="en-US" altLang="en-US" b="0" i="0" u="none" strike="noStrike" cap="none" normalizeH="0" baseline="0" dirty="0">
                <a:ln>
                  <a:noFill/>
                </a:ln>
                <a:solidFill>
                  <a:schemeClr val="tx1"/>
                </a:solidFill>
                <a:effectLst/>
                <a:latin typeface="Times New Roman" pitchFamily="18" charset="0"/>
                <a:cs typeface="Times New Roman" pitchFamily="18" charset="0"/>
              </a:rPr>
              <a:t> Intel i7 or higher (recommended: i5/i7 for faster performance</a:t>
            </a:r>
            <a:r>
              <a:rPr kumimoji="0" lang="en-US" altLang="en-US"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altLang="en-US"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itchFamily="18" charset="0"/>
                <a:cs typeface="Times New Roman" pitchFamily="18" charset="0"/>
              </a:rPr>
              <a:t>RAM:</a:t>
            </a:r>
            <a:r>
              <a:rPr kumimoji="0" lang="en-US" altLang="en-US" b="0" i="0" u="none" strike="noStrike" cap="none" normalizeH="0" baseline="0" dirty="0">
                <a:ln>
                  <a:noFill/>
                </a:ln>
                <a:solidFill>
                  <a:schemeClr val="tx1"/>
                </a:solidFill>
                <a:effectLst/>
                <a:latin typeface="Times New Roman" pitchFamily="18" charset="0"/>
                <a:cs typeface="Times New Roman" pitchFamily="18" charset="0"/>
              </a:rPr>
              <a:t> Minimum 4 GB (recommended: 8 GB or higher for handling larger datasets</a:t>
            </a:r>
            <a:r>
              <a:rPr kumimoji="0" lang="en-US" altLang="en-US"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altLang="en-US"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itchFamily="18" charset="0"/>
                <a:cs typeface="Times New Roman" pitchFamily="18" charset="0"/>
              </a:rPr>
              <a:t>Hard Disk:</a:t>
            </a:r>
            <a:r>
              <a:rPr kumimoji="0" lang="en-US" altLang="en-US" b="0" i="0" u="none" strike="noStrike" cap="none" normalizeH="0" baseline="0" dirty="0">
                <a:ln>
                  <a:noFill/>
                </a:ln>
                <a:solidFill>
                  <a:schemeClr val="tx1"/>
                </a:solidFill>
                <a:effectLst/>
                <a:latin typeface="Times New Roman" pitchFamily="18" charset="0"/>
                <a:cs typeface="Times New Roman" pitchFamily="18" charset="0"/>
              </a:rPr>
              <a:t> At least 1 GB of free space for Orange and dataset </a:t>
            </a:r>
            <a:r>
              <a:rPr kumimoji="0" lang="en-US" altLang="en-US" b="0" i="0" u="none" strike="noStrike" cap="none" normalizeH="0" baseline="0" dirty="0" smtClean="0">
                <a:ln>
                  <a:noFill/>
                </a:ln>
                <a:solidFill>
                  <a:schemeClr val="tx1"/>
                </a:solidFill>
                <a:effectLst/>
                <a:latin typeface="Times New Roman" pitchFamily="18" charset="0"/>
                <a:cs typeface="Times New Roman" pitchFamily="18" charset="0"/>
              </a:rPr>
              <a:t>storage</a:t>
            </a:r>
            <a:endParaRPr kumimoji="0" lang="en-US" altLang="en-US"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Times New Roman" pitchFamily="18" charset="0"/>
                <a:cs typeface="Times New Roman" pitchFamily="18" charset="0"/>
              </a:rPr>
              <a:t>Display:</a:t>
            </a:r>
            <a:r>
              <a:rPr kumimoji="0" lang="en-US" altLang="en-US" b="0" i="0" u="none" strike="noStrike" cap="none" normalizeH="0" baseline="0" dirty="0" err="1">
                <a:ln>
                  <a:noFill/>
                </a:ln>
                <a:solidFill>
                  <a:schemeClr val="tx1"/>
                </a:solidFill>
                <a:effectLst/>
                <a:latin typeface="Times New Roman" pitchFamily="18" charset="0"/>
                <a:cs typeface="Times New Roman" pitchFamily="18" charset="0"/>
              </a:rPr>
              <a:t>Minimum</a:t>
            </a:r>
            <a:r>
              <a:rPr kumimoji="0" lang="en-US" altLang="en-US" b="0" i="0" u="none" strike="noStrike" cap="none" normalizeH="0" baseline="0" dirty="0">
                <a:ln>
                  <a:noFill/>
                </a:ln>
                <a:solidFill>
                  <a:schemeClr val="tx1"/>
                </a:solidFill>
                <a:effectLst/>
                <a:latin typeface="Times New Roman" pitchFamily="18" charset="0"/>
                <a:cs typeface="Times New Roman" pitchFamily="18" charset="0"/>
              </a:rPr>
              <a:t>  1024x768 </a:t>
            </a:r>
            <a:r>
              <a:rPr kumimoji="0" lang="en-US" altLang="en-US" b="0" i="0" u="none" strike="noStrike" cap="none" normalizeH="0" baseline="0" dirty="0" smtClean="0">
                <a:ln>
                  <a:noFill/>
                </a:ln>
                <a:solidFill>
                  <a:schemeClr val="tx1"/>
                </a:solidFill>
                <a:effectLst/>
                <a:latin typeface="Times New Roman" pitchFamily="18" charset="0"/>
                <a:cs typeface="Times New Roman" pitchFamily="18" charset="0"/>
              </a:rPr>
              <a:t>resolution</a:t>
            </a:r>
            <a:endParaRPr kumimoji="0" lang="en-US" altLang="en-US"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itchFamily="18" charset="0"/>
                <a:cs typeface="Times New Roman" pitchFamily="18" charset="0"/>
              </a:rPr>
              <a:t>Operating System:</a:t>
            </a:r>
            <a:r>
              <a:rPr kumimoji="0" lang="en-US" altLang="en-US" b="0" i="0" u="none" strike="noStrike" cap="none" normalizeH="0" baseline="0" dirty="0">
                <a:ln>
                  <a:noFill/>
                </a:ln>
                <a:solidFill>
                  <a:schemeClr val="tx1"/>
                </a:solidFill>
                <a:effectLst/>
                <a:latin typeface="Times New Roman" pitchFamily="18" charset="0"/>
                <a:cs typeface="Times New Roman" pitchFamily="18" charset="0"/>
              </a:rPr>
              <a:t> Windows 10 or higher / macOS / Linux (64-bit)</a:t>
            </a:r>
          </a:p>
        </p:txBody>
      </p:sp>
      <p:sp>
        <p:nvSpPr>
          <p:cNvPr id="4" name="Content Placeholder 3">
            <a:extLst>
              <a:ext uri="{FF2B5EF4-FFF2-40B4-BE49-F238E27FC236}">
                <a16:creationId xmlns:a16="http://schemas.microsoft.com/office/drawing/2014/main" xmlns="" id="{CEB7A575-E582-E0A4-F411-1A72DB50F821}"/>
              </a:ext>
            </a:extLst>
          </p:cNvPr>
          <p:cNvSpPr>
            <a:spLocks noGrp="1"/>
          </p:cNvSpPr>
          <p:nvPr>
            <p:ph sz="quarter" idx="2"/>
          </p:nvPr>
        </p:nvSpPr>
        <p:spPr>
          <a:xfrm>
            <a:off x="6578600" y="1103086"/>
            <a:ext cx="4998720" cy="4916714"/>
          </a:xfrm>
        </p:spPr>
        <p:txBody>
          <a:bodyPr>
            <a:normAutofit fontScale="92500" lnSpcReduction="10000"/>
          </a:bodyPr>
          <a:lstStyle/>
          <a:p>
            <a:pPr>
              <a:buNone/>
            </a:pPr>
            <a:r>
              <a:rPr lang="en-IN" sz="2000" b="1" dirty="0">
                <a:latin typeface="Times New Roman" pitchFamily="18" charset="0"/>
                <a:cs typeface="Times New Roman" pitchFamily="18" charset="0"/>
              </a:rPr>
              <a:t>Software Requirements</a:t>
            </a:r>
            <a:r>
              <a:rPr lang="en-IN" sz="2000" b="1" dirty="0" smtClean="0">
                <a:latin typeface="Times New Roman" pitchFamily="18" charset="0"/>
                <a:cs typeface="Times New Roman" pitchFamily="18" charset="0"/>
              </a:rPr>
              <a:t>:</a:t>
            </a:r>
          </a:p>
          <a:p>
            <a:pPr>
              <a:buNone/>
            </a:pPr>
            <a:endParaRPr lang="en-IN" sz="2000" b="1" dirty="0">
              <a:latin typeface="Times New Roman" pitchFamily="18" charset="0"/>
              <a:cs typeface="Times New Roman" pitchFamily="18" charset="0"/>
            </a:endParaRPr>
          </a:p>
          <a:p>
            <a:pPr>
              <a:buFont typeface="Wingdings 2" pitchFamily="18" charset="2"/>
              <a:buChar char="­"/>
            </a:pPr>
            <a:r>
              <a:rPr lang="en-IN" b="1" dirty="0">
                <a:latin typeface="Times New Roman" pitchFamily="18" charset="0"/>
                <a:cs typeface="Times New Roman" pitchFamily="18" charset="0"/>
              </a:rPr>
              <a:t>Orange Data Mining Tool:</a:t>
            </a:r>
            <a:r>
              <a:rPr lang="en-US" dirty="0" err="1">
                <a:latin typeface="Times New Roman" pitchFamily="18" charset="0"/>
                <a:cs typeface="Times New Roman" pitchFamily="18" charset="0"/>
              </a:rPr>
              <a:t>isual</a:t>
            </a:r>
            <a:r>
              <a:rPr lang="en-US" dirty="0">
                <a:latin typeface="Times New Roman" pitchFamily="18" charset="0"/>
                <a:cs typeface="Times New Roman" pitchFamily="18" charset="0"/>
              </a:rPr>
              <a:t> data analysis and modeling (version 3.x recommended)</a:t>
            </a:r>
            <a:endParaRPr lang="en-IN" dirty="0">
              <a:latin typeface="Times New Roman" pitchFamily="18" charset="0"/>
              <a:cs typeface="Times New Roman" pitchFamily="18" charset="0"/>
            </a:endParaRPr>
          </a:p>
          <a:p>
            <a:r>
              <a:rPr lang="en-IN" b="1" dirty="0">
                <a:latin typeface="Times New Roman" pitchFamily="18" charset="0"/>
                <a:cs typeface="Times New Roman" pitchFamily="18" charset="0"/>
              </a:rPr>
              <a:t>Microsoft SSMS:</a:t>
            </a:r>
            <a:r>
              <a:rPr lang="en-US" dirty="0">
                <a:latin typeface="Times New Roman" pitchFamily="18" charset="0"/>
                <a:cs typeface="Times New Roman" pitchFamily="18" charset="0"/>
              </a:rPr>
              <a:t>Managing and querying relational databases (SQL Server)</a:t>
            </a:r>
            <a:endParaRPr lang="en-IN" dirty="0">
              <a:latin typeface="Times New Roman" pitchFamily="18" charset="0"/>
              <a:cs typeface="Times New Roman" pitchFamily="18" charset="0"/>
            </a:endParaRPr>
          </a:p>
          <a:p>
            <a:r>
              <a:rPr lang="en-IN" b="1" dirty="0" err="1">
                <a:latin typeface="Times New Roman" pitchFamily="18" charset="0"/>
                <a:cs typeface="Times New Roman" pitchFamily="18" charset="0"/>
              </a:rPr>
              <a:t>MicrosoftVisualStudio</a:t>
            </a:r>
            <a:r>
              <a:rPr lang="en-IN" b="1" dirty="0">
                <a:latin typeface="Times New Roman" pitchFamily="18" charset="0"/>
                <a:cs typeface="Times New Roman" pitchFamily="18" charset="0"/>
              </a:rPr>
              <a:t>:</a:t>
            </a:r>
            <a:r>
              <a:rPr lang="en-US" dirty="0">
                <a:latin typeface="Times New Roman" pitchFamily="18" charset="0"/>
                <a:cs typeface="Times New Roman" pitchFamily="18" charset="0"/>
              </a:rPr>
              <a:t>Development and integration environment for coding</a:t>
            </a:r>
          </a:p>
          <a:p>
            <a:r>
              <a:rPr lang="en-IN" b="1" dirty="0">
                <a:latin typeface="Times New Roman" pitchFamily="18" charset="0"/>
                <a:cs typeface="Times New Roman" pitchFamily="18" charset="0"/>
              </a:rPr>
              <a:t>Microsoft Excel / CSV Tool</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For dataset formatting and conversion</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xmlns="" val="1855058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F8B5A5-5CEC-AB2A-6653-E98F1206FF46}"/>
              </a:ext>
            </a:extLst>
          </p:cNvPr>
          <p:cNvSpPr>
            <a:spLocks noGrp="1"/>
          </p:cNvSpPr>
          <p:nvPr>
            <p:ph type="title"/>
          </p:nvPr>
        </p:nvSpPr>
        <p:spPr>
          <a:xfrm>
            <a:off x="756920" y="-81914"/>
            <a:ext cx="10515600" cy="1000688"/>
          </a:xfrm>
        </p:spPr>
        <p:txBody>
          <a:bodyPr/>
          <a:lstStyle/>
          <a:p>
            <a:r>
              <a:rPr lang="en-US" dirty="0"/>
              <a:t>FACT CONSTELLATION SCHEMA</a:t>
            </a:r>
            <a:endParaRPr lang="en-IN" dirty="0"/>
          </a:p>
        </p:txBody>
      </p:sp>
      <p:pic>
        <p:nvPicPr>
          <p:cNvPr id="6" name="Picture 5">
            <a:extLst>
              <a:ext uri="{FF2B5EF4-FFF2-40B4-BE49-F238E27FC236}">
                <a16:creationId xmlns="" xmlns:a16="http://schemas.microsoft.com/office/drawing/2014/main" id="{B81EC5D0-E66A-B544-AC58-9FFFAF6C3EF8}"/>
              </a:ext>
            </a:extLst>
          </p:cNvPr>
          <p:cNvPicPr>
            <a:picLocks noChangeAspect="1"/>
          </p:cNvPicPr>
          <p:nvPr/>
        </p:nvPicPr>
        <p:blipFill>
          <a:blip r:embed="rId2"/>
          <a:stretch>
            <a:fillRect/>
          </a:stretch>
        </p:blipFill>
        <p:spPr>
          <a:xfrm>
            <a:off x="1238700" y="1504335"/>
            <a:ext cx="8311197" cy="4454013"/>
          </a:xfrm>
          <a:prstGeom prst="rect">
            <a:avLst/>
          </a:prstGeom>
        </p:spPr>
      </p:pic>
    </p:spTree>
    <p:extLst>
      <p:ext uri="{BB962C8B-B14F-4D97-AF65-F5344CB8AC3E}">
        <p14:creationId xmlns="" xmlns:p14="http://schemas.microsoft.com/office/powerpoint/2010/main" val="31985728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3DA9153-E05F-7A9A-C2A4-0CF2718EF5C5}"/>
              </a:ext>
            </a:extLst>
          </p:cNvPr>
          <p:cNvPicPr>
            <a:picLocks noChangeAspect="1"/>
          </p:cNvPicPr>
          <p:nvPr/>
        </p:nvPicPr>
        <p:blipFill>
          <a:blip r:embed="rId2"/>
          <a:stretch>
            <a:fillRect/>
          </a:stretch>
        </p:blipFill>
        <p:spPr>
          <a:xfrm>
            <a:off x="1100171" y="1596273"/>
            <a:ext cx="3915321" cy="3429479"/>
          </a:xfrm>
          <a:prstGeom prst="rect">
            <a:avLst/>
          </a:prstGeom>
        </p:spPr>
      </p:pic>
      <p:pic>
        <p:nvPicPr>
          <p:cNvPr id="7" name="Picture 6">
            <a:extLst>
              <a:ext uri="{FF2B5EF4-FFF2-40B4-BE49-F238E27FC236}">
                <a16:creationId xmlns="" xmlns:a16="http://schemas.microsoft.com/office/drawing/2014/main" id="{5FAFA591-50A2-EB45-EF62-0972CC359BE0}"/>
              </a:ext>
            </a:extLst>
          </p:cNvPr>
          <p:cNvPicPr>
            <a:picLocks noChangeAspect="1"/>
          </p:cNvPicPr>
          <p:nvPr/>
        </p:nvPicPr>
        <p:blipFill>
          <a:blip r:embed="rId3"/>
          <a:stretch>
            <a:fillRect/>
          </a:stretch>
        </p:blipFill>
        <p:spPr>
          <a:xfrm>
            <a:off x="6177157" y="1404085"/>
            <a:ext cx="3829584" cy="3400900"/>
          </a:xfrm>
          <a:prstGeom prst="rect">
            <a:avLst/>
          </a:prstGeom>
        </p:spPr>
      </p:pic>
      <p:sp>
        <p:nvSpPr>
          <p:cNvPr id="9" name="TextBox 8">
            <a:extLst>
              <a:ext uri="{FF2B5EF4-FFF2-40B4-BE49-F238E27FC236}">
                <a16:creationId xmlns="" xmlns:a16="http://schemas.microsoft.com/office/drawing/2014/main" id="{52ED441A-1391-8B24-B490-A123FD6E023A}"/>
              </a:ext>
            </a:extLst>
          </p:cNvPr>
          <p:cNvSpPr txBox="1"/>
          <p:nvPr/>
        </p:nvSpPr>
        <p:spPr>
          <a:xfrm>
            <a:off x="924232" y="501445"/>
            <a:ext cx="9517626" cy="584775"/>
          </a:xfrm>
          <a:prstGeom prst="rect">
            <a:avLst/>
          </a:prstGeom>
          <a:noFill/>
        </p:spPr>
        <p:txBody>
          <a:bodyPr wrap="square" rtlCol="0">
            <a:spAutoFit/>
          </a:bodyPr>
          <a:lstStyle/>
          <a:p>
            <a:r>
              <a:rPr lang="en-US" sz="3200" dirty="0"/>
              <a:t>Concept Hierarchy used in Fact Constellation</a:t>
            </a:r>
          </a:p>
        </p:txBody>
      </p:sp>
    </p:spTree>
    <p:extLst>
      <p:ext uri="{BB962C8B-B14F-4D97-AF65-F5344CB8AC3E}">
        <p14:creationId xmlns="" xmlns:p14="http://schemas.microsoft.com/office/powerpoint/2010/main" val="33657006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91AF07-D1BE-35A3-4832-154F1B1C01CD}"/>
              </a:ext>
            </a:extLst>
          </p:cNvPr>
          <p:cNvSpPr>
            <a:spLocks noGrp="1"/>
          </p:cNvSpPr>
          <p:nvPr>
            <p:ph type="title"/>
          </p:nvPr>
        </p:nvSpPr>
        <p:spPr>
          <a:xfrm>
            <a:off x="203200" y="1"/>
            <a:ext cx="11150600" cy="870856"/>
          </a:xfrm>
        </p:spPr>
        <p:txBody>
          <a:bodyPr>
            <a:normAutofit/>
          </a:bodyPr>
          <a:lstStyle/>
          <a:p>
            <a:r>
              <a:rPr lang="en-US" sz="3200" dirty="0" smtClean="0"/>
              <a:t>FACT CONSTELLATION-OLAP OPERATIONS</a:t>
            </a:r>
            <a:endParaRPr lang="en-IN" sz="3200" dirty="0"/>
          </a:p>
        </p:txBody>
      </p:sp>
      <p:sp>
        <p:nvSpPr>
          <p:cNvPr id="3" name="Content Placeholder 2">
            <a:extLst>
              <a:ext uri="{FF2B5EF4-FFF2-40B4-BE49-F238E27FC236}">
                <a16:creationId xmlns="" xmlns:a16="http://schemas.microsoft.com/office/drawing/2014/main" id="{48775400-77E2-CB6C-24AA-2BAA0158551C}"/>
              </a:ext>
            </a:extLst>
          </p:cNvPr>
          <p:cNvSpPr>
            <a:spLocks noGrp="1"/>
          </p:cNvSpPr>
          <p:nvPr>
            <p:ph sz="quarter" idx="1"/>
          </p:nvPr>
        </p:nvSpPr>
        <p:spPr>
          <a:xfrm>
            <a:off x="348343" y="986971"/>
            <a:ext cx="11005457" cy="5189992"/>
          </a:xfrm>
        </p:spPr>
        <p:txBody>
          <a:bodyPr/>
          <a:lstStyle/>
          <a:p>
            <a:r>
              <a:rPr lang="en-US" sz="2000" b="1" dirty="0">
                <a:effectLst/>
                <a:latin typeface="Times New Roman" panose="02020603050405020304" pitchFamily="18" charset="0"/>
                <a:ea typeface="Times New Roman" panose="02020603050405020304" pitchFamily="18" charset="0"/>
              </a:rPr>
              <a:t>Roll-up: </a:t>
            </a:r>
            <a:endParaRPr lang="en-IN" sz="2000" b="1" dirty="0">
              <a:effectLst/>
              <a:latin typeface="Times New Roman" panose="02020603050405020304" pitchFamily="18" charset="0"/>
              <a:ea typeface="Times New Roman" panose="02020603050405020304" pitchFamily="18" charset="0"/>
            </a:endParaRPr>
          </a:p>
          <a:p>
            <a:pPr marL="215900" marR="215900">
              <a:buNone/>
            </a:pPr>
            <a:r>
              <a:rPr lang="en-US" sz="2000" b="1" dirty="0">
                <a:effectLst/>
                <a:latin typeface="Times New Roman" panose="02020603050405020304" pitchFamily="18" charset="0"/>
                <a:ea typeface="Times New Roman" panose="02020603050405020304" pitchFamily="18" charset="0"/>
              </a:rPr>
              <a:t>(A)</a:t>
            </a:r>
            <a:r>
              <a:rPr lang="en-US" sz="2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Summarize AI tool usage by categorizing Purpose of Usage into Business AI and Research AI. Show </a:t>
            </a:r>
            <a:r>
              <a:rPr lang="en-US" sz="1800" b="1" dirty="0" smtClean="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a:t>
            </a:r>
            <a:r>
              <a:rPr lang="en-US" sz="1800" dirty="0" smtClean="0">
                <a:effectLst/>
                <a:latin typeface="Times New Roman" panose="02020603050405020304" pitchFamily="18" charset="0"/>
                <a:ea typeface="Times New Roman" panose="02020603050405020304" pitchFamily="18" charset="0"/>
              </a:rPr>
              <a:t>   total </a:t>
            </a:r>
            <a:r>
              <a:rPr lang="en-US" sz="1800" dirty="0">
                <a:effectLst/>
                <a:latin typeface="Times New Roman" panose="02020603050405020304" pitchFamily="18" charset="0"/>
                <a:ea typeface="Times New Roman" panose="02020603050405020304" pitchFamily="18" charset="0"/>
              </a:rPr>
              <a:t>and average Time Spent for each category."</a:t>
            </a:r>
          </a:p>
          <a:p>
            <a:pPr>
              <a:buNone/>
            </a:pPr>
            <a:endParaRPr lang="en-IN" sz="2000" dirty="0">
              <a:effectLst/>
              <a:latin typeface="Times New Roman" panose="02020603050405020304" pitchFamily="18" charset="0"/>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a:p>
            <a:pPr marL="0" marR="2171700" indent="0" algn="l">
              <a:lnSpc>
                <a:spcPct val="120000"/>
              </a:lnSpc>
              <a:spcBef>
                <a:spcPts val="370"/>
              </a:spcBef>
              <a:buNone/>
            </a:pPr>
            <a:endParaRPr lang="en-IN" sz="1800" b="1"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 xmlns:a16="http://schemas.microsoft.com/office/drawing/2014/main" id="{7FA8117B-DC8C-740B-4C99-2EE233BC3A16}"/>
              </a:ext>
            </a:extLst>
          </p:cNvPr>
          <p:cNvPicPr>
            <a:picLocks noChangeAspect="1"/>
          </p:cNvPicPr>
          <p:nvPr/>
        </p:nvPicPr>
        <p:blipFill>
          <a:blip r:embed="rId2"/>
          <a:stretch>
            <a:fillRect/>
          </a:stretch>
        </p:blipFill>
        <p:spPr>
          <a:xfrm>
            <a:off x="606699" y="2087155"/>
            <a:ext cx="4693920" cy="2876731"/>
          </a:xfrm>
          <a:prstGeom prst="rect">
            <a:avLst/>
          </a:prstGeom>
        </p:spPr>
      </p:pic>
      <p:pic>
        <p:nvPicPr>
          <p:cNvPr id="9" name="Picture 8">
            <a:extLst>
              <a:ext uri="{FF2B5EF4-FFF2-40B4-BE49-F238E27FC236}">
                <a16:creationId xmlns="" xmlns:a16="http://schemas.microsoft.com/office/drawing/2014/main" id="{03A0BBEA-2468-6F37-A61B-C9908B20F11E}"/>
              </a:ext>
            </a:extLst>
          </p:cNvPr>
          <p:cNvPicPr>
            <a:picLocks noChangeAspect="1"/>
          </p:cNvPicPr>
          <p:nvPr/>
        </p:nvPicPr>
        <p:blipFill>
          <a:blip r:embed="rId3"/>
          <a:stretch>
            <a:fillRect/>
          </a:stretch>
        </p:blipFill>
        <p:spPr>
          <a:xfrm>
            <a:off x="5532848" y="2148115"/>
            <a:ext cx="4886958" cy="2801256"/>
          </a:xfrm>
          <a:prstGeom prst="rect">
            <a:avLst/>
          </a:prstGeom>
        </p:spPr>
      </p:pic>
      <p:pic>
        <p:nvPicPr>
          <p:cNvPr id="6" name="Picture 5">
            <a:extLst>
              <a:ext uri="{FF2B5EF4-FFF2-40B4-BE49-F238E27FC236}">
                <a16:creationId xmlns="" xmlns:a16="http://schemas.microsoft.com/office/drawing/2014/main" id="{32F3256F-F071-3D5C-91D6-6F09B5226597}"/>
              </a:ext>
            </a:extLst>
          </p:cNvPr>
          <p:cNvPicPr>
            <a:picLocks noChangeAspect="1"/>
          </p:cNvPicPr>
          <p:nvPr/>
        </p:nvPicPr>
        <p:blipFill>
          <a:blip r:embed="rId4"/>
          <a:stretch>
            <a:fillRect/>
          </a:stretch>
        </p:blipFill>
        <p:spPr>
          <a:xfrm>
            <a:off x="1479095" y="5227320"/>
            <a:ext cx="5685155" cy="1391194"/>
          </a:xfrm>
          <a:prstGeom prst="rect">
            <a:avLst/>
          </a:prstGeom>
        </p:spPr>
      </p:pic>
      <p:sp>
        <p:nvSpPr>
          <p:cNvPr id="8" name="TextBox 7">
            <a:extLst>
              <a:ext uri="{FF2B5EF4-FFF2-40B4-BE49-F238E27FC236}">
                <a16:creationId xmlns="" xmlns:a16="http://schemas.microsoft.com/office/drawing/2014/main" id="{6F7D5921-E145-EEDC-6ABB-0F46C5BC640B}"/>
              </a:ext>
            </a:extLst>
          </p:cNvPr>
          <p:cNvSpPr txBox="1"/>
          <p:nvPr/>
        </p:nvSpPr>
        <p:spPr>
          <a:xfrm>
            <a:off x="261258" y="5123542"/>
            <a:ext cx="3411559" cy="1107996"/>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p>
          <a:p>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
        <p:nvSpPr>
          <p:cNvPr id="10" name="TextBox 9">
            <a:extLst>
              <a:ext uri="{FF2B5EF4-FFF2-40B4-BE49-F238E27FC236}">
                <a16:creationId xmlns="" xmlns:a16="http://schemas.microsoft.com/office/drawing/2014/main" id="{DA884F8F-0AD4-619A-4779-690F638B040A}"/>
              </a:ext>
            </a:extLst>
          </p:cNvPr>
          <p:cNvSpPr txBox="1"/>
          <p:nvPr/>
        </p:nvSpPr>
        <p:spPr>
          <a:xfrm>
            <a:off x="7168696" y="6211669"/>
            <a:ext cx="5502276" cy="646331"/>
          </a:xfrm>
          <a:prstGeom prst="rect">
            <a:avLst/>
          </a:prstGeom>
          <a:noFill/>
        </p:spPr>
        <p:txBody>
          <a:bodyPr wrap="square" rtlCol="0">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Execution Time:</a:t>
            </a:r>
            <a:r>
              <a:rPr lang="en-IN" sz="1800" dirty="0">
                <a:solidFill>
                  <a:srgbClr val="000000"/>
                </a:solidFill>
                <a:effectLst/>
                <a:latin typeface="Times New Roman" panose="02020603050405020304" pitchFamily="18" charset="0"/>
                <a:ea typeface="Times New Roman" panose="02020603050405020304" pitchFamily="18" charset="0"/>
              </a:rPr>
              <a:t> 1 </a:t>
            </a:r>
            <a:r>
              <a:rPr lang="en-IN" sz="1800" dirty="0" err="1">
                <a:solidFill>
                  <a:srgbClr val="000000"/>
                </a:solidFill>
                <a:effectLst/>
                <a:latin typeface="Times New Roman" panose="02020603050405020304" pitchFamily="18" charset="0"/>
                <a:ea typeface="Times New Roman" panose="02020603050405020304" pitchFamily="18" charset="0"/>
              </a:rPr>
              <a:t>ms</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19274854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5D1224B-150B-353A-C7DA-4EC49A975D25}"/>
              </a:ext>
            </a:extLst>
          </p:cNvPr>
          <p:cNvSpPr>
            <a:spLocks noGrp="1"/>
          </p:cNvSpPr>
          <p:nvPr>
            <p:ph sz="quarter" idx="1"/>
          </p:nvPr>
        </p:nvSpPr>
        <p:spPr>
          <a:xfrm>
            <a:off x="838200" y="740780"/>
            <a:ext cx="10515600" cy="5436183"/>
          </a:xfrm>
        </p:spPr>
        <p:txBody>
          <a:bodyPr>
            <a:normAutofit/>
          </a:bodyPr>
          <a:lstStyle/>
          <a:p>
            <a:r>
              <a:rPr lang="en-US" sz="2000" b="1" dirty="0">
                <a:effectLst/>
                <a:latin typeface="Times New Roman" panose="02020603050405020304" pitchFamily="18" charset="0"/>
                <a:ea typeface="Times New Roman" panose="02020603050405020304" pitchFamily="18" charset="0"/>
              </a:rPr>
              <a:t>Drill Down:</a:t>
            </a:r>
            <a:r>
              <a:rPr lang="en-US" sz="2000" dirty="0">
                <a:effectLst/>
                <a:latin typeface="Times New Roman" panose="02020603050405020304" pitchFamily="18" charset="0"/>
                <a:ea typeface="Times New Roman" panose="02020603050405020304" pitchFamily="18" charset="0"/>
              </a:rPr>
              <a:t> </a:t>
            </a:r>
          </a:p>
          <a:p>
            <a:pPr marL="342900" marR="215900" lvl="0" indent="-342900">
              <a:buFont typeface="+mj-lt"/>
              <a:buAutoNum type="alphaUcParenBoth"/>
            </a:pPr>
            <a:r>
              <a:rPr lang="en-US" sz="1800" dirty="0">
                <a:effectLst/>
                <a:latin typeface="Times New Roman" panose="02020603050405020304" pitchFamily="18" charset="0"/>
                <a:ea typeface="Times New Roman" panose="02020603050405020304" pitchFamily="18" charset="0"/>
              </a:rPr>
              <a:t>Total time spent (in hours, minutes, and seconds) on different AI tools distributed across gender and </a:t>
            </a:r>
          </a:p>
          <a:p>
            <a:pPr marL="454025" marR="215900"/>
            <a:r>
              <a:rPr lang="en-US" sz="1800" dirty="0">
                <a:effectLst/>
                <a:latin typeface="Times New Roman" panose="02020603050405020304" pitchFamily="18" charset="0"/>
                <a:ea typeface="Times New Roman" panose="02020603050405020304" pitchFamily="18" charset="0"/>
              </a:rPr>
              <a:t>Profession</a:t>
            </a:r>
          </a:p>
          <a:p>
            <a:endParaRPr lang="en-IN" sz="2000" b="1" dirty="0">
              <a:effectLst/>
              <a:latin typeface="Times New Roman" panose="02020603050405020304" pitchFamily="18" charset="0"/>
              <a:ea typeface="Times New Roman" panose="02020603050405020304" pitchFamily="18" charset="0"/>
            </a:endParaRPr>
          </a:p>
          <a:p>
            <a:pPr>
              <a:buNone/>
            </a:pPr>
            <a:endParaRPr lang="en-IN" sz="1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 xmlns:a16="http://schemas.microsoft.com/office/drawing/2014/main" id="{7019F1A4-7FD4-3216-C628-12FD869D3399}"/>
              </a:ext>
            </a:extLst>
          </p:cNvPr>
          <p:cNvPicPr>
            <a:picLocks noChangeAspect="1"/>
          </p:cNvPicPr>
          <p:nvPr/>
        </p:nvPicPr>
        <p:blipFill>
          <a:blip r:embed="rId2"/>
          <a:stretch>
            <a:fillRect/>
          </a:stretch>
        </p:blipFill>
        <p:spPr>
          <a:xfrm>
            <a:off x="661136" y="2391810"/>
            <a:ext cx="5552851" cy="3389557"/>
          </a:xfrm>
          <a:prstGeom prst="rect">
            <a:avLst/>
          </a:prstGeom>
        </p:spPr>
      </p:pic>
      <p:pic>
        <p:nvPicPr>
          <p:cNvPr id="8" name="Picture 7">
            <a:extLst>
              <a:ext uri="{FF2B5EF4-FFF2-40B4-BE49-F238E27FC236}">
                <a16:creationId xmlns="" xmlns:a16="http://schemas.microsoft.com/office/drawing/2014/main" id="{FE778802-255E-FB08-1E52-B51873B3C38E}"/>
              </a:ext>
            </a:extLst>
          </p:cNvPr>
          <p:cNvPicPr>
            <a:picLocks noChangeAspect="1"/>
          </p:cNvPicPr>
          <p:nvPr/>
        </p:nvPicPr>
        <p:blipFill>
          <a:blip r:embed="rId3"/>
          <a:stretch>
            <a:fillRect/>
          </a:stretch>
        </p:blipFill>
        <p:spPr>
          <a:xfrm>
            <a:off x="5476056" y="2071587"/>
            <a:ext cx="5552852" cy="3639058"/>
          </a:xfrm>
          <a:prstGeom prst="rect">
            <a:avLst/>
          </a:prstGeom>
        </p:spPr>
      </p:pic>
    </p:spTree>
    <p:extLst>
      <p:ext uri="{BB962C8B-B14F-4D97-AF65-F5344CB8AC3E}">
        <p14:creationId xmlns="" xmlns:p14="http://schemas.microsoft.com/office/powerpoint/2010/main" val="36267874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46099D6-9811-EF26-6CD1-F9778908D3D5}"/>
              </a:ext>
            </a:extLst>
          </p:cNvPr>
          <p:cNvPicPr>
            <a:picLocks noChangeAspect="1"/>
          </p:cNvPicPr>
          <p:nvPr/>
        </p:nvPicPr>
        <p:blipFill>
          <a:blip r:embed="rId2"/>
          <a:stretch>
            <a:fillRect/>
          </a:stretch>
        </p:blipFill>
        <p:spPr>
          <a:xfrm>
            <a:off x="1381388" y="1332505"/>
            <a:ext cx="8061326" cy="3588775"/>
          </a:xfrm>
          <a:prstGeom prst="rect">
            <a:avLst/>
          </a:prstGeom>
        </p:spPr>
      </p:pic>
      <p:sp>
        <p:nvSpPr>
          <p:cNvPr id="5" name="TextBox 4">
            <a:extLst>
              <a:ext uri="{FF2B5EF4-FFF2-40B4-BE49-F238E27FC236}">
                <a16:creationId xmlns="" xmlns:a16="http://schemas.microsoft.com/office/drawing/2014/main" id="{5035B98D-38E2-C889-61E2-9E6378DD8AB1}"/>
              </a:ext>
            </a:extLst>
          </p:cNvPr>
          <p:cNvSpPr txBox="1"/>
          <p:nvPr/>
        </p:nvSpPr>
        <p:spPr>
          <a:xfrm>
            <a:off x="1376516" y="5034116"/>
            <a:ext cx="5958349" cy="369332"/>
          </a:xfrm>
          <a:prstGeom prst="rect">
            <a:avLst/>
          </a:prstGeom>
          <a:noFill/>
        </p:spPr>
        <p:txBody>
          <a:bodyPr wrap="square" rtlCol="0">
            <a:spAutoFit/>
          </a:bodyPr>
          <a:lstStyle/>
          <a:p>
            <a:r>
              <a:rPr lang="en-IN" sz="1800" b="1" dirty="0">
                <a:solidFill>
                  <a:srgbClr val="000000"/>
                </a:solidFill>
                <a:effectLst/>
                <a:latin typeface="Times New Roman" panose="02020603050405020304" pitchFamily="18" charset="0"/>
                <a:ea typeface="Calibri" panose="020F0502020204030204" pitchFamily="34" charset="0"/>
              </a:rPr>
              <a:t> Execution Time:</a:t>
            </a:r>
            <a:r>
              <a:rPr lang="en-IN" sz="1800" dirty="0">
                <a:solidFill>
                  <a:srgbClr val="000000"/>
                </a:solidFill>
                <a:effectLst/>
                <a:latin typeface="Times New Roman" panose="02020603050405020304" pitchFamily="18" charset="0"/>
                <a:ea typeface="Calibri" panose="020F0502020204030204" pitchFamily="34" charset="0"/>
              </a:rPr>
              <a:t> 1 </a:t>
            </a:r>
            <a:r>
              <a:rPr lang="en-IN" sz="1800" dirty="0" err="1">
                <a:solidFill>
                  <a:srgbClr val="000000"/>
                </a:solidFill>
                <a:effectLst/>
                <a:latin typeface="Times New Roman" panose="02020603050405020304" pitchFamily="18" charset="0"/>
                <a:ea typeface="Calibri" panose="020F0502020204030204" pitchFamily="34" charset="0"/>
              </a:rPr>
              <a:t>ms</a:t>
            </a:r>
            <a:r>
              <a:rPr lang="en-IN" sz="1800" dirty="0">
                <a:solidFill>
                  <a:srgbClr val="000000"/>
                </a:solidFill>
                <a:effectLst/>
                <a:latin typeface="Times New Roman" panose="02020603050405020304" pitchFamily="18" charset="0"/>
                <a:ea typeface="Calibri" panose="020F0502020204030204" pitchFamily="34" charset="0"/>
              </a:rPr>
              <a:t>   </a:t>
            </a:r>
            <a:endParaRPr lang="en-US" dirty="0"/>
          </a:p>
        </p:txBody>
      </p:sp>
      <p:sp>
        <p:nvSpPr>
          <p:cNvPr id="6" name="TextBox 5">
            <a:extLst>
              <a:ext uri="{FF2B5EF4-FFF2-40B4-BE49-F238E27FC236}">
                <a16:creationId xmlns="" xmlns:a16="http://schemas.microsoft.com/office/drawing/2014/main" id="{6F7D5921-E145-EEDC-6ABB-0F46C5BC640B}"/>
              </a:ext>
            </a:extLst>
          </p:cNvPr>
          <p:cNvSpPr txBox="1"/>
          <p:nvPr/>
        </p:nvSpPr>
        <p:spPr>
          <a:xfrm>
            <a:off x="1306287" y="711199"/>
            <a:ext cx="3411559" cy="738664"/>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18399348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9BE7BDE9-C084-9F64-F050-911F1845FB0D}"/>
              </a:ext>
            </a:extLst>
          </p:cNvPr>
          <p:cNvSpPr txBox="1"/>
          <p:nvPr/>
        </p:nvSpPr>
        <p:spPr>
          <a:xfrm>
            <a:off x="678426" y="481781"/>
            <a:ext cx="10019071" cy="923330"/>
          </a:xfrm>
          <a:prstGeom prst="rect">
            <a:avLst/>
          </a:prstGeom>
          <a:noFill/>
        </p:spPr>
        <p:txBody>
          <a:bodyPr wrap="square" rtlCol="0">
            <a:spAutoFit/>
          </a:bodyPr>
          <a:lstStyle/>
          <a:p>
            <a:r>
              <a:rPr lang="en-US" b="1" u="sng" dirty="0"/>
              <a:t>Slice</a:t>
            </a:r>
          </a:p>
          <a:p>
            <a:r>
              <a:rPr lang="en-US" sz="1800" dirty="0">
                <a:effectLst/>
                <a:latin typeface="Times New Roman" panose="02020603050405020304" pitchFamily="18" charset="0"/>
                <a:ea typeface="Times New Roman" panose="02020603050405020304" pitchFamily="18" charset="0"/>
              </a:rPr>
              <a:t>Slice the data to display Time Spent, along with selected AI Tool Used, Profession, and Gender, only </a:t>
            </a:r>
          </a:p>
          <a:p>
            <a:pPr>
              <a:buNone/>
            </a:pPr>
            <a:r>
              <a:rPr lang="en-US" sz="1800" dirty="0">
                <a:effectLst/>
                <a:latin typeface="Times New Roman" panose="02020603050405020304" pitchFamily="18" charset="0"/>
                <a:ea typeface="Times New Roman" panose="02020603050405020304" pitchFamily="18" charset="0"/>
              </a:rPr>
              <a:t>for users who accessed AI tools using a </a:t>
            </a:r>
            <a:r>
              <a:rPr lang="en-US" sz="1800" b="1" dirty="0">
                <a:effectLst/>
                <a:latin typeface="Times New Roman" panose="02020603050405020304" pitchFamily="18" charset="0"/>
                <a:ea typeface="Times New Roman" panose="02020603050405020304" pitchFamily="18" charset="0"/>
              </a:rPr>
              <a:t>Smartphone</a:t>
            </a:r>
            <a:r>
              <a:rPr lang="en-US" sz="1800" dirty="0">
                <a:effectLst/>
                <a:latin typeface="Times New Roman" panose="02020603050405020304" pitchFamily="18" charset="0"/>
                <a:ea typeface="Times New Roman" panose="02020603050405020304" pitchFamily="18" charset="0"/>
              </a:rPr>
              <a:t>.</a:t>
            </a:r>
            <a:endParaRPr lang="en-US" dirty="0"/>
          </a:p>
        </p:txBody>
      </p:sp>
      <p:pic>
        <p:nvPicPr>
          <p:cNvPr id="6" name="Picture 5">
            <a:extLst>
              <a:ext uri="{FF2B5EF4-FFF2-40B4-BE49-F238E27FC236}">
                <a16:creationId xmlns="" xmlns:a16="http://schemas.microsoft.com/office/drawing/2014/main" id="{F1DEB61E-2611-B774-A71D-BD4B47783F11}"/>
              </a:ext>
            </a:extLst>
          </p:cNvPr>
          <p:cNvPicPr>
            <a:picLocks noChangeAspect="1"/>
          </p:cNvPicPr>
          <p:nvPr/>
        </p:nvPicPr>
        <p:blipFill>
          <a:blip r:embed="rId2"/>
          <a:stretch>
            <a:fillRect/>
          </a:stretch>
        </p:blipFill>
        <p:spPr>
          <a:xfrm>
            <a:off x="411743" y="1517791"/>
            <a:ext cx="6077547" cy="4858428"/>
          </a:xfrm>
          <a:prstGeom prst="rect">
            <a:avLst/>
          </a:prstGeom>
        </p:spPr>
      </p:pic>
      <p:pic>
        <p:nvPicPr>
          <p:cNvPr id="8" name="Picture 7">
            <a:extLst>
              <a:ext uri="{FF2B5EF4-FFF2-40B4-BE49-F238E27FC236}">
                <a16:creationId xmlns="" xmlns:a16="http://schemas.microsoft.com/office/drawing/2014/main" id="{412AB854-C9AE-F237-48B4-E7FF6747D3C6}"/>
              </a:ext>
            </a:extLst>
          </p:cNvPr>
          <p:cNvPicPr>
            <a:picLocks noChangeAspect="1"/>
          </p:cNvPicPr>
          <p:nvPr/>
        </p:nvPicPr>
        <p:blipFill>
          <a:blip r:embed="rId3"/>
          <a:stretch>
            <a:fillRect/>
          </a:stretch>
        </p:blipFill>
        <p:spPr>
          <a:xfrm>
            <a:off x="5877114" y="3726894"/>
            <a:ext cx="5391902" cy="2514951"/>
          </a:xfrm>
          <a:prstGeom prst="rect">
            <a:avLst/>
          </a:prstGeom>
        </p:spPr>
      </p:pic>
      <p:sp>
        <p:nvSpPr>
          <p:cNvPr id="5" name="TextBox 4">
            <a:extLst>
              <a:ext uri="{FF2B5EF4-FFF2-40B4-BE49-F238E27FC236}">
                <a16:creationId xmlns="" xmlns:a16="http://schemas.microsoft.com/office/drawing/2014/main" id="{6F7D5921-E145-EEDC-6ABB-0F46C5BC640B}"/>
              </a:ext>
            </a:extLst>
          </p:cNvPr>
          <p:cNvSpPr txBox="1"/>
          <p:nvPr/>
        </p:nvSpPr>
        <p:spPr>
          <a:xfrm>
            <a:off x="6241144" y="3135084"/>
            <a:ext cx="3411559" cy="738664"/>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10421071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4235B95-903C-44F1-1691-840D43F1FCCC}"/>
              </a:ext>
            </a:extLst>
          </p:cNvPr>
          <p:cNvSpPr>
            <a:spLocks noGrp="1"/>
          </p:cNvSpPr>
          <p:nvPr>
            <p:ph sz="quarter" idx="1"/>
          </p:nvPr>
        </p:nvSpPr>
        <p:spPr>
          <a:xfrm>
            <a:off x="838200" y="891251"/>
            <a:ext cx="10515600" cy="5285712"/>
          </a:xfrm>
        </p:spPr>
        <p:txBody>
          <a:bodyPr>
            <a:normAutofit/>
          </a:bodyPr>
          <a:lstStyle/>
          <a:p>
            <a:pPr marL="0" indent="0">
              <a:buNone/>
            </a:pPr>
            <a:r>
              <a:rPr lang="en-US" sz="2000" b="1" dirty="0">
                <a:effectLst/>
                <a:latin typeface="Times New Roman" panose="02020603050405020304" pitchFamily="18" charset="0"/>
                <a:ea typeface="Times New Roman" panose="02020603050405020304" pitchFamily="18" charset="0"/>
              </a:rPr>
              <a:t>Dice:</a:t>
            </a:r>
            <a:endParaRPr lang="en-IN" sz="2000" b="1" dirty="0">
              <a:effectLst/>
              <a:latin typeface="Times New Roman" panose="02020603050405020304" pitchFamily="18" charset="0"/>
              <a:ea typeface="Times New Roman" panose="02020603050405020304" pitchFamily="18" charset="0"/>
            </a:endParaRPr>
          </a:p>
          <a:p>
            <a:pPr marL="215900" marR="215900">
              <a:buNone/>
            </a:pPr>
            <a:r>
              <a:rPr lang="en-US" sz="2000" b="1" dirty="0">
                <a:effectLst/>
                <a:latin typeface="Times New Roman" panose="02020603050405020304" pitchFamily="18" charset="0"/>
                <a:ea typeface="Times New Roman" panose="02020603050405020304" pitchFamily="18" charset="0"/>
              </a:rPr>
              <a:t>(D)</a:t>
            </a:r>
            <a:r>
              <a:rPr lang="en-US" sz="1800" dirty="0">
                <a:effectLst/>
                <a:latin typeface="Times New Roman" panose="02020603050405020304" pitchFamily="18" charset="0"/>
                <a:ea typeface="Times New Roman" panose="02020603050405020304" pitchFamily="18" charset="0"/>
              </a:rPr>
              <a:t> Filter the dataset to display Time Spent, AI Tool Used, Gender, and Profession for users who </a:t>
            </a:r>
            <a:r>
              <a:rPr lang="en-US" sz="1800" b="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accessed AI tools using either </a:t>
            </a:r>
            <a:r>
              <a:rPr lang="en-US" sz="1800" b="1" dirty="0">
                <a:effectLst/>
                <a:latin typeface="Times New Roman" panose="02020603050405020304" pitchFamily="18" charset="0"/>
                <a:ea typeface="Times New Roman" panose="02020603050405020304" pitchFamily="18" charset="0"/>
              </a:rPr>
              <a:t>Desktop</a:t>
            </a:r>
            <a:r>
              <a:rPr lang="en-US" sz="1800" dirty="0">
                <a:effectLst/>
                <a:latin typeface="Times New Roman" panose="02020603050405020304" pitchFamily="18" charset="0"/>
                <a:ea typeface="Times New Roman" panose="02020603050405020304" pitchFamily="18" charset="0"/>
              </a:rPr>
              <a:t> or </a:t>
            </a:r>
            <a:r>
              <a:rPr lang="en-US" sz="1800" b="1" dirty="0">
                <a:effectLst/>
                <a:latin typeface="Times New Roman" panose="02020603050405020304" pitchFamily="18" charset="0"/>
                <a:ea typeface="Times New Roman" panose="02020603050405020304" pitchFamily="18" charset="0"/>
              </a:rPr>
              <a:t>Smartphone</a:t>
            </a:r>
            <a:r>
              <a:rPr lang="en-US" sz="1800" dirty="0">
                <a:effectLst/>
                <a:latin typeface="Times New Roman" panose="02020603050405020304" pitchFamily="18" charset="0"/>
                <a:ea typeface="Times New Roman" panose="02020603050405020304" pitchFamily="18" charset="0"/>
              </a:rPr>
              <a:t>, and whose </a:t>
            </a:r>
            <a:r>
              <a:rPr lang="en-US" sz="1800" b="1" dirty="0">
                <a:effectLst/>
                <a:latin typeface="Times New Roman" panose="02020603050405020304" pitchFamily="18" charset="0"/>
                <a:ea typeface="Times New Roman" panose="02020603050405020304" pitchFamily="18" charset="0"/>
              </a:rPr>
              <a:t>Proficiency Level is Advanced</a:t>
            </a:r>
            <a:r>
              <a:rPr lang="en-US" sz="1800" dirty="0">
                <a:effectLst/>
                <a:latin typeface="Times New Roman" panose="02020603050405020304" pitchFamily="18" charset="0"/>
                <a:ea typeface="Times New Roman" panose="02020603050405020304" pitchFamily="18" charset="0"/>
              </a:rPr>
              <a:t>.</a:t>
            </a:r>
          </a:p>
          <a:p>
            <a:pPr marL="0" indent="0">
              <a:buNone/>
            </a:pPr>
            <a:endParaRPr lang="en-IN" sz="20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 xmlns:a16="http://schemas.microsoft.com/office/drawing/2014/main" id="{B974DE51-1C38-2252-59A2-F9CD3243D067}"/>
              </a:ext>
            </a:extLst>
          </p:cNvPr>
          <p:cNvPicPr>
            <a:picLocks noChangeAspect="1"/>
          </p:cNvPicPr>
          <p:nvPr/>
        </p:nvPicPr>
        <p:blipFill>
          <a:blip r:embed="rId2"/>
          <a:stretch>
            <a:fillRect/>
          </a:stretch>
        </p:blipFill>
        <p:spPr>
          <a:xfrm>
            <a:off x="1715808" y="2192594"/>
            <a:ext cx="7659169" cy="4279720"/>
          </a:xfrm>
          <a:prstGeom prst="rect">
            <a:avLst/>
          </a:prstGeom>
        </p:spPr>
      </p:pic>
    </p:spTree>
    <p:extLst>
      <p:ext uri="{BB962C8B-B14F-4D97-AF65-F5344CB8AC3E}">
        <p14:creationId xmlns="" xmlns:p14="http://schemas.microsoft.com/office/powerpoint/2010/main" val="24982886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FFECF33-88F6-6CD8-852F-2D0F450EC000}"/>
              </a:ext>
            </a:extLst>
          </p:cNvPr>
          <p:cNvPicPr>
            <a:picLocks noChangeAspect="1"/>
          </p:cNvPicPr>
          <p:nvPr/>
        </p:nvPicPr>
        <p:blipFill>
          <a:blip r:embed="rId2"/>
          <a:stretch>
            <a:fillRect/>
          </a:stretch>
        </p:blipFill>
        <p:spPr>
          <a:xfrm>
            <a:off x="1032387" y="1061883"/>
            <a:ext cx="7781095" cy="3470787"/>
          </a:xfrm>
          <a:prstGeom prst="rect">
            <a:avLst/>
          </a:prstGeom>
        </p:spPr>
      </p:pic>
      <p:sp>
        <p:nvSpPr>
          <p:cNvPr id="5" name="TextBox 4">
            <a:extLst>
              <a:ext uri="{FF2B5EF4-FFF2-40B4-BE49-F238E27FC236}">
                <a16:creationId xmlns="" xmlns:a16="http://schemas.microsoft.com/office/drawing/2014/main" id="{42584FBF-2AE2-A8AA-4C74-FDBAFB008973}"/>
              </a:ext>
            </a:extLst>
          </p:cNvPr>
          <p:cNvSpPr txBox="1"/>
          <p:nvPr/>
        </p:nvSpPr>
        <p:spPr>
          <a:xfrm>
            <a:off x="1179871" y="5112774"/>
            <a:ext cx="7561006" cy="369332"/>
          </a:xfrm>
          <a:prstGeom prst="rect">
            <a:avLst/>
          </a:prstGeom>
          <a:noFill/>
        </p:spPr>
        <p:txBody>
          <a:bodyPr wrap="square" rtlCol="0">
            <a:spAutoFit/>
          </a:bodyPr>
          <a:lstStyle/>
          <a:p>
            <a:r>
              <a:rPr lang="en-US" sz="1800" b="1" dirty="0">
                <a:solidFill>
                  <a:srgbClr val="000000"/>
                </a:solidFill>
                <a:effectLst/>
                <a:latin typeface="Times New Roman" panose="02020603050405020304" pitchFamily="18" charset="0"/>
                <a:ea typeface="Times New Roman" panose="02020603050405020304" pitchFamily="18" charset="0"/>
              </a:rPr>
              <a:t>Execution Time:</a:t>
            </a:r>
            <a:r>
              <a:rPr lang="en-US" sz="1800" dirty="0">
                <a:solidFill>
                  <a:srgbClr val="000000"/>
                </a:solidFill>
                <a:effectLst/>
                <a:latin typeface="Times New Roman" panose="02020603050405020304" pitchFamily="18" charset="0"/>
                <a:ea typeface="Times New Roman" panose="02020603050405020304" pitchFamily="18" charset="0"/>
              </a:rPr>
              <a:t> 1 </a:t>
            </a:r>
            <a:r>
              <a:rPr lang="en-US" sz="1800" dirty="0" err="1">
                <a:solidFill>
                  <a:srgbClr val="000000"/>
                </a:solidFill>
                <a:effectLst/>
                <a:latin typeface="Times New Roman" panose="02020603050405020304" pitchFamily="18" charset="0"/>
                <a:ea typeface="Times New Roman" panose="02020603050405020304" pitchFamily="18" charset="0"/>
              </a:rPr>
              <a:t>ms</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US" dirty="0"/>
          </a:p>
        </p:txBody>
      </p:sp>
      <p:sp>
        <p:nvSpPr>
          <p:cNvPr id="6" name="TextBox 5">
            <a:extLst>
              <a:ext uri="{FF2B5EF4-FFF2-40B4-BE49-F238E27FC236}">
                <a16:creationId xmlns="" xmlns:a16="http://schemas.microsoft.com/office/drawing/2014/main" id="{6F7D5921-E145-EEDC-6ABB-0F46C5BC640B}"/>
              </a:ext>
            </a:extLst>
          </p:cNvPr>
          <p:cNvSpPr txBox="1"/>
          <p:nvPr/>
        </p:nvSpPr>
        <p:spPr>
          <a:xfrm>
            <a:off x="1016002" y="493484"/>
            <a:ext cx="3411559" cy="738664"/>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4097885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0E3F432-9AF5-6225-7C71-2E13A9B82037}"/>
              </a:ext>
            </a:extLst>
          </p:cNvPr>
          <p:cNvSpPr>
            <a:spLocks noGrp="1"/>
          </p:cNvSpPr>
          <p:nvPr>
            <p:ph sz="quarter" idx="1"/>
          </p:nvPr>
        </p:nvSpPr>
        <p:spPr>
          <a:xfrm>
            <a:off x="838200" y="810228"/>
            <a:ext cx="10515600" cy="5366735"/>
          </a:xfrm>
        </p:spPr>
        <p:txBody>
          <a:bodyPr/>
          <a:lstStyle/>
          <a:p>
            <a:r>
              <a:rPr lang="en-US" sz="2000" b="1" dirty="0">
                <a:effectLst/>
                <a:latin typeface="Times New Roman" panose="02020603050405020304" pitchFamily="18" charset="0"/>
                <a:ea typeface="Times New Roman" panose="02020603050405020304" pitchFamily="18" charset="0"/>
              </a:rPr>
              <a:t>Pivot:</a:t>
            </a: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60045" marR="215900">
              <a:buNone/>
            </a:pPr>
            <a:r>
              <a:rPr lang="en-US" sz="2000" b="1" dirty="0">
                <a:effectLst/>
                <a:latin typeface="Times New Roman" panose="02020603050405020304" pitchFamily="18" charset="0"/>
                <a:ea typeface="Times New Roman" panose="02020603050405020304" pitchFamily="18" charset="0"/>
              </a:rPr>
              <a:t>(E) </a:t>
            </a:r>
            <a:r>
              <a:rPr lang="en-US" sz="1800" dirty="0">
                <a:effectLst/>
                <a:latin typeface="Times New Roman" panose="02020603050405020304" pitchFamily="18" charset="0"/>
                <a:ea typeface="Times New Roman" panose="02020603050405020304" pitchFamily="18" charset="0"/>
              </a:rPr>
              <a:t>Pivot the AI Tool Used against Device Type and User Profession to analyze the Time Spent, with a </a:t>
            </a:r>
          </a:p>
          <a:p>
            <a:pPr>
              <a:buNone/>
            </a:pPr>
            <a:r>
              <a:rPr lang="en-US" sz="1800" dirty="0">
                <a:effectLst/>
                <a:latin typeface="Times New Roman" panose="02020603050405020304" pitchFamily="18" charset="0"/>
                <a:ea typeface="Times New Roman" panose="02020603050405020304" pitchFamily="18" charset="0"/>
              </a:rPr>
              <a:t>breakdown showing totals per tool and </a:t>
            </a:r>
            <a:r>
              <a:rPr lang="en-US" sz="1800" dirty="0" err="1">
                <a:effectLst/>
                <a:latin typeface="Times New Roman" panose="02020603050405020304" pitchFamily="18" charset="0"/>
                <a:ea typeface="Times New Roman" panose="02020603050405020304" pitchFamily="18" charset="0"/>
              </a:rPr>
              <a:t>profession</a:t>
            </a:r>
            <a:r>
              <a:rPr lang="en-US" sz="2000" b="1" dirty="0" err="1">
                <a:effectLst/>
                <a:latin typeface="Times New Roman" panose="02020603050405020304" pitchFamily="18" charset="0"/>
                <a:ea typeface="Times New Roman" panose="02020603050405020304" pitchFamily="18" charset="0"/>
              </a:rPr>
              <a:t>Query</a:t>
            </a:r>
            <a:r>
              <a:rPr lang="en-US" sz="2000" b="1" dirty="0">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endParaRPr lang="en-IN" b="1" dirty="0"/>
          </a:p>
        </p:txBody>
      </p:sp>
      <p:pic>
        <p:nvPicPr>
          <p:cNvPr id="5" name="Picture 4">
            <a:extLst>
              <a:ext uri="{FF2B5EF4-FFF2-40B4-BE49-F238E27FC236}">
                <a16:creationId xmlns="" xmlns:a16="http://schemas.microsoft.com/office/drawing/2014/main" id="{98D18AAD-727F-DF53-DBF6-DE7CDB657533}"/>
              </a:ext>
            </a:extLst>
          </p:cNvPr>
          <p:cNvPicPr>
            <a:picLocks noChangeAspect="1"/>
          </p:cNvPicPr>
          <p:nvPr/>
        </p:nvPicPr>
        <p:blipFill>
          <a:blip r:embed="rId2"/>
          <a:stretch>
            <a:fillRect/>
          </a:stretch>
        </p:blipFill>
        <p:spPr>
          <a:xfrm>
            <a:off x="1492637" y="2378660"/>
            <a:ext cx="6925642" cy="4086795"/>
          </a:xfrm>
          <a:prstGeom prst="rect">
            <a:avLst/>
          </a:prstGeom>
        </p:spPr>
      </p:pic>
    </p:spTree>
    <p:extLst>
      <p:ext uri="{BB962C8B-B14F-4D97-AF65-F5344CB8AC3E}">
        <p14:creationId xmlns="" xmlns:p14="http://schemas.microsoft.com/office/powerpoint/2010/main" val="20304934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84AD88D-0EFA-1FF2-BC4E-4F05ED94134E}"/>
              </a:ext>
            </a:extLst>
          </p:cNvPr>
          <p:cNvPicPr>
            <a:picLocks noChangeAspect="1"/>
          </p:cNvPicPr>
          <p:nvPr/>
        </p:nvPicPr>
        <p:blipFill>
          <a:blip r:embed="rId2"/>
          <a:stretch>
            <a:fillRect/>
          </a:stretch>
        </p:blipFill>
        <p:spPr>
          <a:xfrm>
            <a:off x="995868" y="1093722"/>
            <a:ext cx="6971071" cy="3923069"/>
          </a:xfrm>
          <a:prstGeom prst="rect">
            <a:avLst/>
          </a:prstGeom>
        </p:spPr>
      </p:pic>
      <p:sp>
        <p:nvSpPr>
          <p:cNvPr id="5" name="TextBox 4">
            <a:extLst>
              <a:ext uri="{FF2B5EF4-FFF2-40B4-BE49-F238E27FC236}">
                <a16:creationId xmlns="" xmlns:a16="http://schemas.microsoft.com/office/drawing/2014/main" id="{BD9D2460-503E-54FE-2E98-B8A2C45599F4}"/>
              </a:ext>
            </a:extLst>
          </p:cNvPr>
          <p:cNvSpPr txBox="1"/>
          <p:nvPr/>
        </p:nvSpPr>
        <p:spPr>
          <a:xfrm>
            <a:off x="927977" y="5075786"/>
            <a:ext cx="7315200" cy="369332"/>
          </a:xfrm>
          <a:prstGeom prst="rect">
            <a:avLst/>
          </a:prstGeom>
          <a:noFill/>
        </p:spPr>
        <p:txBody>
          <a:bodyPr wrap="square" rtlCol="0">
            <a:spAutoFit/>
          </a:bodyPr>
          <a:lstStyle/>
          <a:p>
            <a:r>
              <a:rPr lang="en-US" sz="1800" b="1" dirty="0">
                <a:solidFill>
                  <a:srgbClr val="000000"/>
                </a:solidFill>
                <a:effectLst/>
                <a:latin typeface="Times New Roman" panose="02020603050405020304" pitchFamily="18" charset="0"/>
                <a:ea typeface="Times New Roman" panose="02020603050405020304" pitchFamily="18" charset="0"/>
              </a:rPr>
              <a:t>Execution Time:</a:t>
            </a:r>
            <a:r>
              <a:rPr lang="en-US" sz="1800" dirty="0">
                <a:solidFill>
                  <a:srgbClr val="000000"/>
                </a:solidFill>
                <a:effectLst/>
                <a:latin typeface="Times New Roman" panose="02020603050405020304" pitchFamily="18" charset="0"/>
                <a:ea typeface="Times New Roman" panose="02020603050405020304" pitchFamily="18" charset="0"/>
              </a:rPr>
              <a:t> 1 </a:t>
            </a:r>
            <a:r>
              <a:rPr lang="en-US" sz="1800" dirty="0" err="1">
                <a:solidFill>
                  <a:srgbClr val="000000"/>
                </a:solidFill>
                <a:effectLst/>
                <a:latin typeface="Times New Roman" panose="02020603050405020304" pitchFamily="18" charset="0"/>
                <a:ea typeface="Times New Roman" panose="02020603050405020304" pitchFamily="18" charset="0"/>
              </a:rPr>
              <a:t>ms</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US" dirty="0"/>
          </a:p>
        </p:txBody>
      </p:sp>
      <p:sp>
        <p:nvSpPr>
          <p:cNvPr id="6" name="TextBox 5">
            <a:extLst>
              <a:ext uri="{FF2B5EF4-FFF2-40B4-BE49-F238E27FC236}">
                <a16:creationId xmlns="" xmlns:a16="http://schemas.microsoft.com/office/drawing/2014/main" id="{6F7D5921-E145-EEDC-6ABB-0F46C5BC640B}"/>
              </a:ext>
            </a:extLst>
          </p:cNvPr>
          <p:cNvSpPr txBox="1"/>
          <p:nvPr/>
        </p:nvSpPr>
        <p:spPr>
          <a:xfrm>
            <a:off x="928916" y="522513"/>
            <a:ext cx="3411559" cy="738664"/>
          </a:xfrm>
          <a:prstGeom prst="rect">
            <a:avLst/>
          </a:prstGeom>
          <a:noFill/>
        </p:spPr>
        <p:txBody>
          <a:bodyPr wrap="square" rtlCol="0">
            <a:spAutoFit/>
          </a:bodyPr>
          <a:lstStyle/>
          <a:p>
            <a:r>
              <a:rPr lang="en-IN" sz="2400" b="1" dirty="0" smtClean="0">
                <a:solidFill>
                  <a:srgbClr val="000000"/>
                </a:solidFill>
                <a:latin typeface="Times New Roman" panose="02020603050405020304" pitchFamily="18" charset="0"/>
                <a:ea typeface="Times New Roman" panose="02020603050405020304" pitchFamily="18" charset="0"/>
              </a:rPr>
              <a:t>Output:</a:t>
            </a:r>
            <a:r>
              <a:rPr lang="en-IN"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 xmlns:p14="http://schemas.microsoft.com/office/powerpoint/2010/main" val="770606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pg"/>
          <p:cNvPicPr/>
          <p:nvPr/>
        </p:nvPicPr>
        <p:blipFill>
          <a:blip r:embed="rId2" cstate="print"/>
          <a:stretch>
            <a:fillRect/>
          </a:stretch>
        </p:blipFill>
        <p:spPr>
          <a:xfrm>
            <a:off x="1364343" y="2061030"/>
            <a:ext cx="4644571" cy="3338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2.jpg"/>
          <p:cNvPicPr/>
          <p:nvPr/>
        </p:nvPicPr>
        <p:blipFill>
          <a:blip r:embed="rId3" cstate="print"/>
          <a:stretch>
            <a:fillRect/>
          </a:stretch>
        </p:blipFill>
        <p:spPr>
          <a:xfrm>
            <a:off x="6487886" y="2046514"/>
            <a:ext cx="4615543" cy="3338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itle 1">
            <a:extLst>
              <a:ext uri="{FF2B5EF4-FFF2-40B4-BE49-F238E27FC236}">
                <a16:creationId xmlns:a16="http://schemas.microsoft.com/office/drawing/2014/main" xmlns="" id="{B7BFD9AD-0F81-7FC6-A366-097AC2DE8F29}"/>
              </a:ext>
            </a:extLst>
          </p:cNvPr>
          <p:cNvSpPr>
            <a:spLocks noGrp="1"/>
          </p:cNvSpPr>
          <p:nvPr>
            <p:ph type="title"/>
          </p:nvPr>
        </p:nvSpPr>
        <p:spPr>
          <a:xfrm>
            <a:off x="1141413" y="609600"/>
            <a:ext cx="9905998" cy="1128765"/>
          </a:xfrm>
        </p:spPr>
        <p:txBody>
          <a:bodyPr/>
          <a:lstStyle/>
          <a:p>
            <a:r>
              <a:rPr lang="en-IN" b="1" dirty="0" smtClean="0"/>
              <a:t>                Google Form of Our Survey</a:t>
            </a:r>
            <a:endParaRPr lang="en-IN" b="1" dirty="0"/>
          </a:p>
        </p:txBody>
      </p:sp>
    </p:spTree>
    <p:extLst>
      <p:ext uri="{BB962C8B-B14F-4D97-AF65-F5344CB8AC3E}">
        <p14:creationId xmlns:p14="http://schemas.microsoft.com/office/powerpoint/2010/main" xmlns="" val="36048445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B96437-7D71-8110-370C-4DA649D2EC17}"/>
              </a:ext>
            </a:extLst>
          </p:cNvPr>
          <p:cNvSpPr>
            <a:spLocks noGrp="1"/>
          </p:cNvSpPr>
          <p:nvPr>
            <p:ph type="title"/>
          </p:nvPr>
        </p:nvSpPr>
        <p:spPr>
          <a:xfrm>
            <a:off x="838200" y="365125"/>
            <a:ext cx="10515600" cy="850217"/>
          </a:xfrm>
        </p:spPr>
        <p:txBody>
          <a:bodyPr>
            <a:normAutofit/>
          </a:bodyPr>
          <a:lstStyle/>
          <a:p>
            <a:r>
              <a:rPr lang="en-US" b="1" spc="-10" dirty="0">
                <a:effectLst/>
                <a:latin typeface="Times New Roman" panose="02020603050405020304" pitchFamily="18" charset="0"/>
                <a:ea typeface="Times New Roman" panose="02020603050405020304" pitchFamily="18" charset="0"/>
              </a:rPr>
              <a:t>Perform Data Mining on the Dataset</a:t>
            </a:r>
            <a:endParaRPr lang="en-IN" b="1" dirty="0"/>
          </a:p>
        </p:txBody>
      </p:sp>
      <p:pic>
        <p:nvPicPr>
          <p:cNvPr id="3" name="Picture 2">
            <a:extLst>
              <a:ext uri="{FF2B5EF4-FFF2-40B4-BE49-F238E27FC236}">
                <a16:creationId xmlns="" xmlns:a16="http://schemas.microsoft.com/office/drawing/2014/main" id="{95DB1E86-6F6B-56B8-F5CF-991A747EE4A9}"/>
              </a:ext>
            </a:extLst>
          </p:cNvPr>
          <p:cNvPicPr>
            <a:picLocks noChangeAspect="1"/>
          </p:cNvPicPr>
          <p:nvPr/>
        </p:nvPicPr>
        <p:blipFill>
          <a:blip r:embed="rId2"/>
          <a:stretch>
            <a:fillRect/>
          </a:stretch>
        </p:blipFill>
        <p:spPr>
          <a:xfrm>
            <a:off x="973394" y="1327355"/>
            <a:ext cx="8849032" cy="4532671"/>
          </a:xfrm>
          <a:prstGeom prst="rect">
            <a:avLst/>
          </a:prstGeom>
        </p:spPr>
      </p:pic>
    </p:spTree>
    <p:extLst>
      <p:ext uri="{BB962C8B-B14F-4D97-AF65-F5344CB8AC3E}">
        <p14:creationId xmlns="" xmlns:p14="http://schemas.microsoft.com/office/powerpoint/2010/main" val="39268395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8507ECA-DDCA-3B41-9D39-C055435EF666}"/>
              </a:ext>
            </a:extLst>
          </p:cNvPr>
          <p:cNvSpPr>
            <a:spLocks noGrp="1"/>
          </p:cNvSpPr>
          <p:nvPr>
            <p:ph sz="quarter" idx="1"/>
          </p:nvPr>
        </p:nvSpPr>
        <p:spPr>
          <a:xfrm>
            <a:off x="838200" y="775504"/>
            <a:ext cx="10515600" cy="5401459"/>
          </a:xfrm>
        </p:spPr>
        <p:txBody>
          <a:bodyPr>
            <a:normAutofit/>
          </a:bodyPr>
          <a:lstStyle/>
          <a:p>
            <a:r>
              <a:rPr lang="en-US" sz="2000" dirty="0"/>
              <a:t>We applied normalization as preprocessing technique</a:t>
            </a:r>
          </a:p>
          <a:p>
            <a:r>
              <a:rPr lang="en-US" sz="2000" dirty="0"/>
              <a:t>To check which model is </a:t>
            </a:r>
            <a:r>
              <a:rPr lang="en-US" sz="2000" dirty="0" err="1"/>
              <a:t>best,we</a:t>
            </a:r>
            <a:r>
              <a:rPr lang="en-US" sz="2000" dirty="0"/>
              <a:t> use test score to decide</a:t>
            </a:r>
          </a:p>
          <a:p>
            <a:pPr marL="0" indent="0">
              <a:buNone/>
            </a:pPr>
            <a:r>
              <a:rPr lang="en-US" sz="2000" dirty="0"/>
              <a:t>   Without preprocessing                                                With preprocessing</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smtClean="0"/>
          </a:p>
          <a:p>
            <a:pPr marL="0" indent="0">
              <a:buNone/>
            </a:pPr>
            <a:r>
              <a:rPr lang="en-IN" dirty="0" smtClean="0"/>
              <a:t>Best </a:t>
            </a:r>
            <a:r>
              <a:rPr lang="en-IN" dirty="0"/>
              <a:t>Model: Random </a:t>
            </a:r>
            <a:r>
              <a:rPr lang="en-IN" dirty="0" smtClean="0"/>
              <a:t>Forest</a:t>
            </a:r>
          </a:p>
          <a:p>
            <a:pPr marL="0" indent="0">
              <a:buNone/>
            </a:pPr>
            <a:endParaRPr lang="en-IN" dirty="0"/>
          </a:p>
        </p:txBody>
      </p:sp>
      <p:pic>
        <p:nvPicPr>
          <p:cNvPr id="6" name="Picture 5">
            <a:extLst>
              <a:ext uri="{FF2B5EF4-FFF2-40B4-BE49-F238E27FC236}">
                <a16:creationId xmlns="" xmlns:a16="http://schemas.microsoft.com/office/drawing/2014/main" id="{4BD78598-C046-861C-BF45-70B8C317E89B}"/>
              </a:ext>
            </a:extLst>
          </p:cNvPr>
          <p:cNvPicPr>
            <a:picLocks noChangeAspect="1"/>
          </p:cNvPicPr>
          <p:nvPr/>
        </p:nvPicPr>
        <p:blipFill>
          <a:blip r:embed="rId2" cstate="print"/>
          <a:stretch>
            <a:fillRect/>
          </a:stretch>
        </p:blipFill>
        <p:spPr>
          <a:xfrm>
            <a:off x="838200" y="2241755"/>
            <a:ext cx="4097594" cy="2753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 xmlns:a16="http://schemas.microsoft.com/office/drawing/2014/main" id="{D87CE914-0166-547B-5898-B1F7D89F4977}"/>
              </a:ext>
            </a:extLst>
          </p:cNvPr>
          <p:cNvPicPr>
            <a:picLocks noChangeAspect="1"/>
          </p:cNvPicPr>
          <p:nvPr/>
        </p:nvPicPr>
        <p:blipFill>
          <a:blip r:embed="rId3" cstate="print"/>
          <a:stretch>
            <a:fillRect/>
          </a:stretch>
        </p:blipFill>
        <p:spPr>
          <a:xfrm>
            <a:off x="6204156" y="2241755"/>
            <a:ext cx="4306528" cy="29103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3760820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0CFA8D-1750-2A52-1337-0D6A372C3BDE}"/>
              </a:ext>
            </a:extLst>
          </p:cNvPr>
          <p:cNvSpPr>
            <a:spLocks noGrp="1"/>
          </p:cNvSpPr>
          <p:nvPr>
            <p:ph type="title"/>
          </p:nvPr>
        </p:nvSpPr>
        <p:spPr>
          <a:xfrm>
            <a:off x="351888" y="154913"/>
            <a:ext cx="10515600" cy="1014130"/>
          </a:xfrm>
        </p:spPr>
        <p:txBody>
          <a:bodyPr>
            <a:normAutofit/>
          </a:bodyPr>
          <a:lstStyle/>
          <a:p>
            <a:r>
              <a:rPr lang="en-US" b="1" dirty="0" smtClean="0">
                <a:effectLst/>
                <a:latin typeface="Times New Roman" panose="02020603050405020304" pitchFamily="18" charset="0"/>
                <a:ea typeface="Times New Roman" panose="02020603050405020304" pitchFamily="18" charset="0"/>
              </a:rPr>
              <a:t>              EVALUATION  METRICS</a:t>
            </a:r>
            <a:r>
              <a:rPr lang="en-US" sz="1800" b="1" dirty="0">
                <a:effectLst/>
                <a:latin typeface="Times New Roman" panose="02020603050405020304" pitchFamily="18" charset="0"/>
                <a:ea typeface="Times New Roman" panose="02020603050405020304" pitchFamily="18" charset="0"/>
              </a:rPr>
              <a:t>:</a:t>
            </a:r>
            <a:endParaRPr lang="en-IN" dirty="0"/>
          </a:p>
        </p:txBody>
      </p:sp>
      <p:sp>
        <p:nvSpPr>
          <p:cNvPr id="3" name="Content Placeholder 2">
            <a:extLst>
              <a:ext uri="{FF2B5EF4-FFF2-40B4-BE49-F238E27FC236}">
                <a16:creationId xmlns="" xmlns:a16="http://schemas.microsoft.com/office/drawing/2014/main" id="{66538336-F77B-81D0-8ECE-7A3DF82BB53D}"/>
              </a:ext>
            </a:extLst>
          </p:cNvPr>
          <p:cNvSpPr>
            <a:spLocks noGrp="1"/>
          </p:cNvSpPr>
          <p:nvPr>
            <p:ph sz="quarter" idx="1"/>
          </p:nvPr>
        </p:nvSpPr>
        <p:spPr>
          <a:xfrm>
            <a:off x="351888" y="1169043"/>
            <a:ext cx="11001912" cy="4857448"/>
          </a:xfrm>
        </p:spPr>
        <p:txBody>
          <a:bodyPr/>
          <a:lstStyle/>
          <a:p>
            <a:r>
              <a:rPr lang="en-US" sz="2000" b="1" dirty="0" smtClean="0">
                <a:effectLst/>
                <a:latin typeface="Times New Roman" panose="02020603050405020304" pitchFamily="18" charset="0"/>
                <a:ea typeface="Times New Roman" panose="02020603050405020304" pitchFamily="18" charset="0"/>
              </a:rPr>
              <a:t>                                                               Confusion Matrix</a:t>
            </a:r>
          </a:p>
          <a:p>
            <a:endParaRPr lang="en-US" sz="2000" b="1" dirty="0" smtClean="0">
              <a:effectLst/>
              <a:latin typeface="Times New Roman" panose="02020603050405020304" pitchFamily="18" charset="0"/>
              <a:ea typeface="Times New Roman" panose="02020603050405020304" pitchFamily="18" charset="0"/>
            </a:endParaRPr>
          </a:p>
          <a:p>
            <a:r>
              <a:rPr lang="en-US" sz="2000" dirty="0" smtClean="0">
                <a:effectLst/>
                <a:latin typeface="Times New Roman" panose="02020603050405020304" pitchFamily="18" charset="0"/>
                <a:ea typeface="Times New Roman" panose="02020603050405020304" pitchFamily="18" charset="0"/>
              </a:rPr>
              <a:t>                        Without preprocessing                                                    With </a:t>
            </a:r>
            <a:r>
              <a:rPr lang="en-US" sz="2000" dirty="0">
                <a:effectLst/>
                <a:latin typeface="Times New Roman" panose="02020603050405020304" pitchFamily="18" charset="0"/>
                <a:ea typeface="Times New Roman" panose="02020603050405020304" pitchFamily="18" charset="0"/>
              </a:rPr>
              <a:t>preprocessing</a:t>
            </a:r>
          </a:p>
          <a:p>
            <a:endParaRPr lang="en-US" dirty="0">
              <a:latin typeface="Times New Roman" panose="02020603050405020304" pitchFamily="18" charset="0"/>
              <a:ea typeface="Times New Roman" panose="02020603050405020304" pitchFamily="18" charset="0"/>
            </a:endParaRPr>
          </a:p>
          <a:p>
            <a:endParaRPr lang="en-US"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endParaRPr>
          </a:p>
          <a:p>
            <a:endParaRPr lang="en-US"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endParaRPr>
          </a:p>
          <a:p>
            <a:endParaRPr lang="en-US" dirty="0">
              <a:effectLst/>
              <a:latin typeface="Times New Roman" panose="02020603050405020304" pitchFamily="18" charset="0"/>
              <a:ea typeface="Times New Roman" panose="02020603050405020304" pitchFamily="18" charset="0"/>
            </a:endParaRPr>
          </a:p>
          <a:p>
            <a:pPr marL="0" indent="0">
              <a:buNone/>
            </a:pPr>
            <a:endParaRPr lang="en-US" sz="2000" dirty="0">
              <a:latin typeface="Times New Roman" panose="02020603050405020304" pitchFamily="18" charset="0"/>
              <a:ea typeface="Times New Roman" panose="02020603050405020304" pitchFamily="18" charset="0"/>
            </a:endParaRPr>
          </a:p>
          <a:p>
            <a:endParaRPr lang="en-US" dirty="0">
              <a:effectLst/>
              <a:latin typeface="Times New Roman" panose="02020603050405020304" pitchFamily="18" charset="0"/>
              <a:ea typeface="Times New Roman" panose="02020603050405020304" pitchFamily="18" charset="0"/>
            </a:endParaRPr>
          </a:p>
          <a:p>
            <a:endParaRPr lang="en-US"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 xmlns:a16="http://schemas.microsoft.com/office/drawing/2014/main" id="{99CCEF94-640E-F12E-F844-548A763796FB}"/>
              </a:ext>
            </a:extLst>
          </p:cNvPr>
          <p:cNvPicPr>
            <a:picLocks noChangeAspect="1"/>
          </p:cNvPicPr>
          <p:nvPr/>
        </p:nvPicPr>
        <p:blipFill>
          <a:blip r:embed="rId2"/>
          <a:stretch>
            <a:fillRect/>
          </a:stretch>
        </p:blipFill>
        <p:spPr>
          <a:xfrm>
            <a:off x="6972994" y="2641600"/>
            <a:ext cx="4954037" cy="31026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 xmlns:a16="http://schemas.microsoft.com/office/drawing/2014/main" id="{F8E10D66-EE41-14F3-9A80-8F6D6A28E1B2}"/>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73349" y="2583543"/>
            <a:ext cx="5476567" cy="3244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30692862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79586" y="275771"/>
            <a:ext cx="9692640" cy="480131"/>
          </a:xfrm>
          <a:prstGeom prst="rect">
            <a:avLst/>
          </a:prstGeom>
        </p:spPr>
        <p:txBody>
          <a:bodyPr wrap="square">
            <a:spAutoFit/>
          </a:bodyPr>
          <a:lstStyle/>
          <a:p>
            <a:r>
              <a:rPr lang="en-IN" sz="2800" b="1" dirty="0" smtClean="0">
                <a:ea typeface="Times New Roman" panose="02020603050405020304" pitchFamily="18" charset="0"/>
              </a:rPr>
              <a:t>                           ENTIRE </a:t>
            </a:r>
            <a:r>
              <a:rPr lang="en-IN" sz="2800" dirty="0" smtClean="0">
                <a:ea typeface="Times New Roman" panose="02020603050405020304" pitchFamily="18" charset="0"/>
              </a:rPr>
              <a:t> </a:t>
            </a:r>
            <a:r>
              <a:rPr lang="en-IN" sz="2800" b="1" dirty="0" smtClean="0">
                <a:ea typeface="Times New Roman" panose="02020603050405020304" pitchFamily="18" charset="0"/>
              </a:rPr>
              <a:t>WORKFLOW</a:t>
            </a:r>
            <a:endParaRPr lang="en-US" sz="2800" dirty="0"/>
          </a:p>
        </p:txBody>
      </p:sp>
      <p:sp>
        <p:nvSpPr>
          <p:cNvPr id="3" name="Content Placeholder 2">
            <a:extLst>
              <a:ext uri="{FF2B5EF4-FFF2-40B4-BE49-F238E27FC236}">
                <a16:creationId xmlns="" xmlns:a16="http://schemas.microsoft.com/office/drawing/2014/main" id="{80B8DE01-107D-3619-CA06-1DBE507AC6F9}"/>
              </a:ext>
            </a:extLst>
          </p:cNvPr>
          <p:cNvSpPr>
            <a:spLocks noGrp="1"/>
          </p:cNvSpPr>
          <p:nvPr>
            <p:ph sz="quarter" idx="1"/>
          </p:nvPr>
        </p:nvSpPr>
        <p:spPr/>
        <p:txBody>
          <a:bodyPr/>
          <a:lstStyle/>
          <a:p>
            <a:endParaRPr lang="en-IN"/>
          </a:p>
        </p:txBody>
      </p:sp>
      <p:pic>
        <p:nvPicPr>
          <p:cNvPr id="6" name="Picture 5">
            <a:extLst>
              <a:ext uri="{FF2B5EF4-FFF2-40B4-BE49-F238E27FC236}">
                <a16:creationId xmlns="" xmlns:a16="http://schemas.microsoft.com/office/drawing/2014/main" id="{4C6BB80F-C36F-9703-2B59-572303565D60}"/>
              </a:ext>
            </a:extLst>
          </p:cNvPr>
          <p:cNvPicPr>
            <a:picLocks noChangeAspect="1"/>
          </p:cNvPicPr>
          <p:nvPr/>
        </p:nvPicPr>
        <p:blipFill>
          <a:blip r:embed="rId2"/>
          <a:stretch>
            <a:fillRect/>
          </a:stretch>
        </p:blipFill>
        <p:spPr>
          <a:xfrm>
            <a:off x="409210" y="870859"/>
            <a:ext cx="11289304" cy="5733142"/>
          </a:xfrm>
          <a:prstGeom prst="rect">
            <a:avLst/>
          </a:prstGeom>
        </p:spPr>
      </p:pic>
    </p:spTree>
    <p:extLst>
      <p:ext uri="{BB962C8B-B14F-4D97-AF65-F5344CB8AC3E}">
        <p14:creationId xmlns="" xmlns:p14="http://schemas.microsoft.com/office/powerpoint/2010/main" val="31504358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2A3B75-03C5-A94E-E84B-AE57A1BEB013}"/>
              </a:ext>
            </a:extLst>
          </p:cNvPr>
          <p:cNvSpPr>
            <a:spLocks noGrp="1"/>
          </p:cNvSpPr>
          <p:nvPr>
            <p:ph type="title"/>
          </p:nvPr>
        </p:nvSpPr>
        <p:spPr>
          <a:xfrm>
            <a:off x="1261872" y="365760"/>
            <a:ext cx="9692640" cy="709414"/>
          </a:xfrm>
        </p:spPr>
        <p:txBody>
          <a:bodyPr>
            <a:normAutofit fontScale="90000"/>
          </a:bodyPr>
          <a:lstStyle/>
          <a:p>
            <a:r>
              <a:rPr lang="en-US" dirty="0"/>
              <a:t>Distributions -Analysis</a:t>
            </a:r>
            <a:endParaRPr lang="en-IN" dirty="0"/>
          </a:p>
        </p:txBody>
      </p:sp>
      <p:pic>
        <p:nvPicPr>
          <p:cNvPr id="8" name="Content Placeholder 7">
            <a:extLst>
              <a:ext uri="{FF2B5EF4-FFF2-40B4-BE49-F238E27FC236}">
                <a16:creationId xmlns="" xmlns:a16="http://schemas.microsoft.com/office/drawing/2014/main" id="{E7C752AD-D803-A0D8-D870-69B9076839A7}"/>
              </a:ext>
            </a:extLst>
          </p:cNvPr>
          <p:cNvPicPr>
            <a:picLocks noGrp="1" noChangeAspect="1"/>
          </p:cNvPicPr>
          <p:nvPr>
            <p:ph sz="quarter" idx="1"/>
          </p:nvPr>
        </p:nvPicPr>
        <p:blipFill>
          <a:blip r:embed="rId2">
            <a:extLst>
              <a:ext uri="{28A0092B-C50C-407E-A947-70E740481C1C}">
                <a14:useLocalDpi xmlns="" xmlns:a14="http://schemas.microsoft.com/office/drawing/2010/main" val="0"/>
              </a:ext>
            </a:extLst>
          </a:blip>
          <a:stretch>
            <a:fillRect/>
          </a:stretch>
        </p:blipFill>
        <p:spPr>
          <a:xfrm>
            <a:off x="1746527" y="1336707"/>
            <a:ext cx="9437688" cy="47508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6845476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 xmlns:a16="http://schemas.microsoft.com/office/drawing/2014/main" id="{F5B7821A-BC9C-0CE4-5A8E-03B3DB843E18}"/>
              </a:ext>
            </a:extLst>
          </p:cNvPr>
          <p:cNvPicPr>
            <a:picLocks noGrp="1" noChangeAspect="1"/>
          </p:cNvPicPr>
          <p:nvPr>
            <p:ph sz="quarter" idx="1"/>
          </p:nvPr>
        </p:nvPicPr>
        <p:blipFill>
          <a:blip r:embed="rId2">
            <a:extLst>
              <a:ext uri="{28A0092B-C50C-407E-A947-70E740481C1C}">
                <a14:useLocalDpi xmlns="" xmlns:a14="http://schemas.microsoft.com/office/drawing/2010/main" val="0"/>
              </a:ext>
            </a:extLst>
          </a:blip>
          <a:stretch>
            <a:fillRect/>
          </a:stretch>
        </p:blipFill>
        <p:spPr>
          <a:xfrm>
            <a:off x="678427" y="363795"/>
            <a:ext cx="10196050" cy="6027174"/>
          </a:xfrm>
        </p:spPr>
      </p:pic>
    </p:spTree>
    <p:extLst>
      <p:ext uri="{BB962C8B-B14F-4D97-AF65-F5344CB8AC3E}">
        <p14:creationId xmlns="" xmlns:p14="http://schemas.microsoft.com/office/powerpoint/2010/main" val="7287223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A2F2650C-5039-E13A-3F71-EE10FA393BC9}"/>
              </a:ext>
            </a:extLst>
          </p:cNvPr>
          <p:cNvSpPr>
            <a:spLocks noGrp="1"/>
          </p:cNvSpPr>
          <p:nvPr>
            <p:ph type="subTitle" idx="1"/>
          </p:nvPr>
        </p:nvSpPr>
        <p:spPr>
          <a:xfrm>
            <a:off x="1843314" y="2532743"/>
            <a:ext cx="8534400" cy="1600200"/>
          </a:xfrm>
        </p:spPr>
        <p:txBody>
          <a:bodyPr/>
          <a:lstStyle/>
          <a:p>
            <a:r>
              <a:rPr lang="en-US" b="1" dirty="0" smtClean="0"/>
              <a:t>PART-B</a:t>
            </a:r>
            <a:endParaRPr lang="en-IN" b="1" dirty="0"/>
          </a:p>
        </p:txBody>
      </p:sp>
      <p:sp>
        <p:nvSpPr>
          <p:cNvPr id="2" name="Title 1">
            <a:extLst>
              <a:ext uri="{FF2B5EF4-FFF2-40B4-BE49-F238E27FC236}">
                <a16:creationId xmlns:a16="http://schemas.microsoft.com/office/drawing/2014/main" xmlns="" id="{6F0C73D4-3AC8-1B98-9185-519246DC0B07}"/>
              </a:ext>
            </a:extLst>
          </p:cNvPr>
          <p:cNvSpPr>
            <a:spLocks noGrp="1"/>
          </p:cNvSpPr>
          <p:nvPr>
            <p:ph type="ctrTitle"/>
          </p:nvPr>
        </p:nvSpPr>
        <p:spPr>
          <a:xfrm>
            <a:off x="609600" y="943429"/>
            <a:ext cx="10972800" cy="2032527"/>
          </a:xfrm>
        </p:spPr>
        <p:txBody>
          <a:bodyPr>
            <a:normAutofit/>
          </a:bodyPr>
          <a:lstStyle/>
          <a:p>
            <a:r>
              <a:rPr sz="2800" b="1" smtClean="0">
                <a:solidFill>
                  <a:schemeClr val="tx1"/>
                </a:solidFill>
              </a:rPr>
              <a:t>Glass Identification and Classification Based on </a:t>
            </a:r>
            <a:br>
              <a:rPr sz="2800" b="1" smtClean="0">
                <a:solidFill>
                  <a:schemeClr val="tx1"/>
                </a:solidFill>
              </a:rPr>
            </a:br>
            <a:r>
              <a:rPr sz="2800" b="1" smtClean="0">
                <a:solidFill>
                  <a:schemeClr val="tx1"/>
                </a:solidFill>
              </a:rPr>
              <a:t>Elemental Properties</a:t>
            </a:r>
            <a:endParaRPr lang="en-IN" sz="2800" b="1" dirty="0">
              <a:solidFill>
                <a:schemeClr val="tx1"/>
              </a:solidFill>
            </a:endParaRPr>
          </a:p>
        </p:txBody>
      </p:sp>
    </p:spTree>
    <p:extLst>
      <p:ext uri="{BB962C8B-B14F-4D97-AF65-F5344CB8AC3E}">
        <p14:creationId xmlns:p14="http://schemas.microsoft.com/office/powerpoint/2010/main" xmlns="" val="8918513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BFD9AD-0F81-7FC6-A366-097AC2DE8F29}"/>
              </a:ext>
            </a:extLst>
          </p:cNvPr>
          <p:cNvSpPr>
            <a:spLocks noGrp="1"/>
          </p:cNvSpPr>
          <p:nvPr>
            <p:ph type="title"/>
          </p:nvPr>
        </p:nvSpPr>
        <p:spPr>
          <a:xfrm>
            <a:off x="517299" y="986971"/>
            <a:ext cx="9905998" cy="1128765"/>
          </a:xfrm>
        </p:spPr>
        <p:txBody>
          <a:bodyPr>
            <a:normAutofit fontScale="90000"/>
          </a:bodyPr>
          <a:lstStyle/>
          <a:p>
            <a:pPr lvl="0"/>
            <a:r>
              <a:rPr lang="en-US" b="1" dirty="0" smtClean="0"/>
              <a:t>PROBLEM STATEMENT</a:t>
            </a:r>
            <a:br>
              <a:rPr lang="en-US" b="1" dirty="0" smtClean="0"/>
            </a:br>
            <a:endParaRPr lang="en-IN" b="1" dirty="0"/>
          </a:p>
        </p:txBody>
      </p:sp>
      <p:sp>
        <p:nvSpPr>
          <p:cNvPr id="3" name="Content Placeholder 2">
            <a:extLst>
              <a:ext uri="{FF2B5EF4-FFF2-40B4-BE49-F238E27FC236}">
                <a16:creationId xmlns:a16="http://schemas.microsoft.com/office/drawing/2014/main" xmlns="" id="{E820AB35-F88C-1009-12C5-61AACEF047CE}"/>
              </a:ext>
            </a:extLst>
          </p:cNvPr>
          <p:cNvSpPr>
            <a:spLocks noGrp="1"/>
          </p:cNvSpPr>
          <p:nvPr>
            <p:ph sz="quarter" idx="1"/>
          </p:nvPr>
        </p:nvSpPr>
        <p:spPr>
          <a:xfrm>
            <a:off x="566057" y="1999623"/>
            <a:ext cx="11132457" cy="3791578"/>
          </a:xfrm>
        </p:spPr>
        <p:txBody>
          <a:bodyPr>
            <a:normAutofit fontScale="85000" lnSpcReduction="10000"/>
          </a:bodyPr>
          <a:lstStyle/>
          <a:p>
            <a:pPr marL="0" indent="0"/>
            <a:r>
              <a:rPr lang="en-US" sz="2400" dirty="0" smtClean="0">
                <a:latin typeface="Times New Roman" panose="02020603050405020304" pitchFamily="18" charset="0"/>
                <a:ea typeface="Times New Roman" panose="02020603050405020304" pitchFamily="18" charset="0"/>
              </a:rPr>
              <a:t>   The </a:t>
            </a:r>
            <a:r>
              <a:rPr lang="en-US" sz="2400" dirty="0" smtClean="0">
                <a:latin typeface="Times New Roman" panose="02020603050405020304" pitchFamily="18" charset="0"/>
                <a:ea typeface="Times New Roman" panose="02020603050405020304" pitchFamily="18" charset="0"/>
              </a:rPr>
              <a:t>objective of this project is to develop a predictive model that accurately classifies glass samples </a:t>
            </a:r>
          </a:p>
          <a:p>
            <a:pPr marL="0" indent="0">
              <a:buNone/>
            </a:pPr>
            <a:r>
              <a:rPr lang="en-US" sz="2400" dirty="0" smtClean="0">
                <a:latin typeface="Times New Roman" panose="02020603050405020304" pitchFamily="18" charset="0"/>
                <a:ea typeface="Times New Roman" panose="02020603050405020304" pitchFamily="18" charset="0"/>
              </a:rPr>
              <a:t>     into </a:t>
            </a:r>
            <a:r>
              <a:rPr lang="en-US" sz="2400" dirty="0" smtClean="0">
                <a:latin typeface="Times New Roman" panose="02020603050405020304" pitchFamily="18" charset="0"/>
                <a:ea typeface="Times New Roman" panose="02020603050405020304" pitchFamily="18" charset="0"/>
              </a:rPr>
              <a:t>their respective types based on their elemental composition. Given the concentrations of various </a:t>
            </a:r>
          </a:p>
          <a:p>
            <a:pPr marL="0" indent="0">
              <a:buNone/>
            </a:pPr>
            <a:r>
              <a:rPr lang="en-US" sz="2400" dirty="0" smtClean="0">
                <a:latin typeface="Times New Roman" panose="02020603050405020304" pitchFamily="18" charset="0"/>
                <a:ea typeface="Times New Roman" panose="02020603050405020304" pitchFamily="18" charset="0"/>
              </a:rPr>
              <a:t>     chemical </a:t>
            </a:r>
            <a:r>
              <a:rPr lang="en-US" sz="2400" dirty="0" smtClean="0">
                <a:latin typeface="Times New Roman" panose="02020603050405020304" pitchFamily="18" charset="0"/>
                <a:ea typeface="Times New Roman" panose="02020603050405020304" pitchFamily="18" charset="0"/>
              </a:rPr>
              <a:t>elements such as sodium (Na), magnesium (Mg), aluminum (Al), silicon (Si), potassium </a:t>
            </a:r>
          </a:p>
          <a:p>
            <a:pPr marL="0" indent="0">
              <a:buNone/>
            </a:pPr>
            <a:r>
              <a:rPr lang="en-US" sz="2400" dirty="0" smtClean="0">
                <a:latin typeface="Times New Roman" panose="02020603050405020304" pitchFamily="18" charset="0"/>
                <a:ea typeface="Times New Roman" panose="02020603050405020304" pitchFamily="18" charset="0"/>
              </a:rPr>
              <a:t>     (</a:t>
            </a:r>
            <a:r>
              <a:rPr lang="en-US" sz="2400" dirty="0" smtClean="0">
                <a:latin typeface="Times New Roman" panose="02020603050405020304" pitchFamily="18" charset="0"/>
                <a:ea typeface="Times New Roman" panose="02020603050405020304" pitchFamily="18" charset="0"/>
              </a:rPr>
              <a:t>K), calcium (Ca), barium (</a:t>
            </a:r>
            <a:r>
              <a:rPr lang="en-US" sz="2400" dirty="0" err="1" smtClean="0">
                <a:latin typeface="Times New Roman" panose="02020603050405020304" pitchFamily="18" charset="0"/>
                <a:ea typeface="Times New Roman" panose="02020603050405020304" pitchFamily="18" charset="0"/>
              </a:rPr>
              <a:t>Ba</a:t>
            </a:r>
            <a:r>
              <a:rPr lang="en-US" sz="2400" dirty="0" smtClean="0">
                <a:latin typeface="Times New Roman" panose="02020603050405020304" pitchFamily="18" charset="0"/>
                <a:ea typeface="Times New Roman" panose="02020603050405020304" pitchFamily="18" charset="0"/>
              </a:rPr>
              <a:t>), and iron (Fe), the model should predict the type of glass (e.g., </a:t>
            </a:r>
          </a:p>
          <a:p>
            <a:pPr marL="0" indent="0">
              <a:buNone/>
            </a:pPr>
            <a:r>
              <a:rPr lang="en-US" sz="2400" dirty="0" smtClean="0">
                <a:latin typeface="Times New Roman" panose="02020603050405020304" pitchFamily="18" charset="0"/>
                <a:ea typeface="Times New Roman" panose="02020603050405020304" pitchFamily="18" charset="0"/>
              </a:rPr>
              <a:t>     building </a:t>
            </a:r>
            <a:r>
              <a:rPr lang="en-US" sz="2400" dirty="0" smtClean="0">
                <a:latin typeface="Times New Roman" panose="02020603050405020304" pitchFamily="18" charset="0"/>
                <a:ea typeface="Times New Roman" panose="02020603050405020304" pitchFamily="18" charset="0"/>
              </a:rPr>
              <a:t>windows, vehicle windows, containers, etc.). </a:t>
            </a:r>
            <a:endParaRPr lang="en-US" sz="2400" dirty="0" smtClean="0">
              <a:latin typeface="Times New Roman" panose="02020603050405020304" pitchFamily="18" charset="0"/>
              <a:ea typeface="Times New Roman" panose="02020603050405020304" pitchFamily="18" charset="0"/>
            </a:endParaRPr>
          </a:p>
          <a:p>
            <a:pPr marL="0" indent="0"/>
            <a:r>
              <a:rPr lang="en-US" sz="2400" dirty="0" smtClean="0">
                <a:latin typeface="Times New Roman" panose="02020603050405020304" pitchFamily="18" charset="0"/>
                <a:ea typeface="Times New Roman" panose="02020603050405020304" pitchFamily="18" charset="0"/>
              </a:rPr>
              <a:t>   We </a:t>
            </a:r>
            <a:r>
              <a:rPr lang="en-US" sz="2400" dirty="0" smtClean="0">
                <a:latin typeface="Times New Roman" panose="02020603050405020304" pitchFamily="18" charset="0"/>
                <a:ea typeface="Times New Roman" panose="02020603050405020304" pitchFamily="18" charset="0"/>
              </a:rPr>
              <a:t>will evaluate multiple supervised learning algorithms to determine the most effective model for </a:t>
            </a:r>
          </a:p>
          <a:p>
            <a:pPr marL="0" indent="0">
              <a:buNone/>
            </a:pPr>
            <a:r>
              <a:rPr lang="en-US" sz="2400" dirty="0" smtClean="0">
                <a:latin typeface="Times New Roman" panose="02020603050405020304" pitchFamily="18" charset="0"/>
                <a:ea typeface="Times New Roman" panose="02020603050405020304" pitchFamily="18" charset="0"/>
              </a:rPr>
              <a:t>     Glass </a:t>
            </a:r>
            <a:r>
              <a:rPr lang="en-US" sz="2400" dirty="0" smtClean="0">
                <a:latin typeface="Times New Roman" panose="02020603050405020304" pitchFamily="18" charset="0"/>
                <a:ea typeface="Times New Roman" panose="02020603050405020304" pitchFamily="18" charset="0"/>
              </a:rPr>
              <a:t>classification, ensuring high accuracy and reliability in structural analysis. Through data </a:t>
            </a:r>
          </a:p>
          <a:p>
            <a:pPr marL="0" indent="0">
              <a:buNone/>
            </a:pPr>
            <a:r>
              <a:rPr lang="en-US" sz="2400" dirty="0" smtClean="0">
                <a:latin typeface="Times New Roman" panose="02020603050405020304" pitchFamily="18" charset="0"/>
                <a:ea typeface="Times New Roman" panose="02020603050405020304" pitchFamily="18" charset="0"/>
              </a:rPr>
              <a:t>     preprocessing</a:t>
            </a:r>
            <a:r>
              <a:rPr lang="en-US" sz="2400" dirty="0" smtClean="0">
                <a:latin typeface="Times New Roman" panose="02020603050405020304" pitchFamily="18" charset="0"/>
                <a:ea typeface="Times New Roman" panose="02020603050405020304" pitchFamily="18" charset="0"/>
              </a:rPr>
              <a:t>, feature selection, and model evaluation using performance metrics such as accuracy, </a:t>
            </a:r>
          </a:p>
          <a:p>
            <a:pPr marL="0" indent="0">
              <a:buNone/>
            </a:pPr>
            <a:r>
              <a:rPr lang="en-US" sz="2400" dirty="0" smtClean="0">
                <a:latin typeface="Times New Roman" panose="02020603050405020304" pitchFamily="18" charset="0"/>
                <a:ea typeface="Times New Roman" panose="02020603050405020304" pitchFamily="18" charset="0"/>
              </a:rPr>
              <a:t>     precision</a:t>
            </a:r>
            <a:r>
              <a:rPr lang="en-US" sz="2400" dirty="0" smtClean="0">
                <a:latin typeface="Times New Roman" panose="02020603050405020304" pitchFamily="18" charset="0"/>
                <a:ea typeface="Times New Roman" panose="02020603050405020304" pitchFamily="18" charset="0"/>
              </a:rPr>
              <a:t>, recall, and F1-score, this study aims to provide insights into Glass Classification.</a:t>
            </a:r>
            <a:endParaRPr lang="en-IN" sz="24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xmlns="" val="36048445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429779-2A6C-B0BA-3A6F-D219162A0D7E}"/>
              </a:ext>
            </a:extLst>
          </p:cNvPr>
          <p:cNvSpPr>
            <a:spLocks noGrp="1"/>
          </p:cNvSpPr>
          <p:nvPr>
            <p:ph type="title"/>
          </p:nvPr>
        </p:nvSpPr>
        <p:spPr>
          <a:xfrm>
            <a:off x="217714" y="1"/>
            <a:ext cx="11136086" cy="682170"/>
          </a:xfrm>
        </p:spPr>
        <p:txBody>
          <a:bodyPr>
            <a:normAutofit fontScale="90000"/>
          </a:bodyPr>
          <a:lstStyle/>
          <a:p>
            <a:r>
              <a:rPr lang="en-US" b="1" dirty="0"/>
              <a:t>Dataset</a:t>
            </a:r>
            <a:endParaRPr lang="en-IN" b="1" dirty="0"/>
          </a:p>
        </p:txBody>
      </p:sp>
      <p:sp>
        <p:nvSpPr>
          <p:cNvPr id="3" name="Content Placeholder 2">
            <a:extLst>
              <a:ext uri="{FF2B5EF4-FFF2-40B4-BE49-F238E27FC236}">
                <a16:creationId xmlns:a16="http://schemas.microsoft.com/office/drawing/2014/main" xmlns="" id="{CC8F018E-FB3B-886E-5ED2-F8D35D0B5566}"/>
              </a:ext>
            </a:extLst>
          </p:cNvPr>
          <p:cNvSpPr>
            <a:spLocks noGrp="1"/>
          </p:cNvSpPr>
          <p:nvPr>
            <p:ph sz="quarter" idx="1"/>
          </p:nvPr>
        </p:nvSpPr>
        <p:spPr>
          <a:xfrm>
            <a:off x="522514" y="696686"/>
            <a:ext cx="10831286" cy="5480278"/>
          </a:xfrm>
        </p:spPr>
        <p:txBody>
          <a:bodyPr/>
          <a:lstStyle/>
          <a:p>
            <a:r>
              <a:rPr lang="en-US" sz="2000" dirty="0" smtClean="0"/>
              <a:t>This dataset includes glass samples described by nine features: the </a:t>
            </a:r>
            <a:r>
              <a:rPr lang="en-US" sz="2000" b="1" dirty="0" smtClean="0"/>
              <a:t>refractive index and concentrations of eight elements</a:t>
            </a:r>
            <a:r>
              <a:rPr lang="en-US" sz="2000" dirty="0" smtClean="0"/>
              <a:t> (Na, Mg, Al, Si, etc.). The target variable is the </a:t>
            </a:r>
            <a:r>
              <a:rPr lang="en-US" sz="2000" b="1" dirty="0" smtClean="0"/>
              <a:t>glass type</a:t>
            </a:r>
            <a:r>
              <a:rPr lang="en-US" sz="2000" dirty="0" smtClean="0"/>
              <a:t>, classified into seven categories like building windows, vehicle windows, and containers.</a:t>
            </a:r>
          </a:p>
          <a:p>
            <a:pPr>
              <a:buNone/>
            </a:pPr>
            <a:r>
              <a:rPr lang="en-US" sz="1800" dirty="0" smtClean="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IN" dirty="0"/>
          </a:p>
        </p:txBody>
      </p:sp>
      <p:pic>
        <p:nvPicPr>
          <p:cNvPr id="5" name="Picture 4">
            <a:extLst>
              <a:ext uri="{FF2B5EF4-FFF2-40B4-BE49-F238E27FC236}">
                <a16:creationId xmlns="" xmlns:a16="http://schemas.microsoft.com/office/drawing/2014/main" id="{7411F830-7B9A-3D66-8C58-C9719AD47162}"/>
              </a:ext>
            </a:extLst>
          </p:cNvPr>
          <p:cNvPicPr>
            <a:picLocks noChangeAspect="1"/>
          </p:cNvPicPr>
          <p:nvPr/>
        </p:nvPicPr>
        <p:blipFill>
          <a:blip r:embed="rId2" cstate="print"/>
          <a:stretch>
            <a:fillRect/>
          </a:stretch>
        </p:blipFill>
        <p:spPr>
          <a:xfrm>
            <a:off x="838200" y="2104570"/>
            <a:ext cx="10236200" cy="4310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22718491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D40F3-14F5-50D8-A4B8-5D1C74EC7538}"/>
              </a:ext>
            </a:extLst>
          </p:cNvPr>
          <p:cNvSpPr>
            <a:spLocks noGrp="1"/>
          </p:cNvSpPr>
          <p:nvPr>
            <p:ph type="title"/>
          </p:nvPr>
        </p:nvSpPr>
        <p:spPr>
          <a:xfrm>
            <a:off x="290286" y="1"/>
            <a:ext cx="11063514" cy="928913"/>
          </a:xfrm>
        </p:spPr>
        <p:txBody>
          <a:bodyPr>
            <a:normAutofit/>
          </a:bodyPr>
          <a:lstStyle/>
          <a:p>
            <a:r>
              <a:rPr lang="en-US" b="1" dirty="0"/>
              <a:t>Preprocessing of Dataset</a:t>
            </a:r>
            <a:endParaRPr lang="en-IN" b="1" dirty="0"/>
          </a:p>
        </p:txBody>
      </p:sp>
      <p:sp>
        <p:nvSpPr>
          <p:cNvPr id="3" name="Content Placeholder 2">
            <a:extLst>
              <a:ext uri="{FF2B5EF4-FFF2-40B4-BE49-F238E27FC236}">
                <a16:creationId xmlns:a16="http://schemas.microsoft.com/office/drawing/2014/main" xmlns="" id="{13FFC6B6-2D7C-7D56-54DD-45AF3A5BB723}"/>
              </a:ext>
            </a:extLst>
          </p:cNvPr>
          <p:cNvSpPr>
            <a:spLocks noGrp="1"/>
          </p:cNvSpPr>
          <p:nvPr>
            <p:ph sz="quarter" idx="1"/>
          </p:nvPr>
        </p:nvSpPr>
        <p:spPr>
          <a:xfrm>
            <a:off x="595086" y="928914"/>
            <a:ext cx="10758714" cy="5248049"/>
          </a:xfrm>
        </p:spPr>
        <p:txBody>
          <a:bodyPr/>
          <a:lstStyle/>
          <a:p>
            <a:r>
              <a:rPr lang="en-US" dirty="0" smtClean="0"/>
              <a:t>We have preprocessing technique: Normalize features </a:t>
            </a:r>
            <a:r>
              <a:rPr lang="en-IN" dirty="0" smtClean="0"/>
              <a:t>scale to </a:t>
            </a:r>
            <a:r>
              <a:rPr lang="el-GR" dirty="0" smtClean="0"/>
              <a:t>σ² = 1</a:t>
            </a:r>
            <a:endParaRPr lang="en-US" dirty="0"/>
          </a:p>
        </p:txBody>
      </p:sp>
      <p:pic>
        <p:nvPicPr>
          <p:cNvPr id="5" name="Picture 4">
            <a:extLst>
              <a:ext uri="{FF2B5EF4-FFF2-40B4-BE49-F238E27FC236}">
                <a16:creationId xmlns="" xmlns:a16="http://schemas.microsoft.com/office/drawing/2014/main" id="{5D604E42-F814-7FF7-3AC0-9C16843034A5}"/>
              </a:ext>
            </a:extLst>
          </p:cNvPr>
          <p:cNvPicPr>
            <a:picLocks noChangeAspect="1"/>
          </p:cNvPicPr>
          <p:nvPr/>
        </p:nvPicPr>
        <p:blipFill>
          <a:blip r:embed="rId2" cstate="print"/>
          <a:stretch>
            <a:fillRect/>
          </a:stretch>
        </p:blipFill>
        <p:spPr>
          <a:xfrm>
            <a:off x="1045028" y="1681316"/>
            <a:ext cx="9637485" cy="46904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1427295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BFD9AD-0F81-7FC6-A366-097AC2DE8F29}"/>
              </a:ext>
            </a:extLst>
          </p:cNvPr>
          <p:cNvSpPr>
            <a:spLocks noGrp="1"/>
          </p:cNvSpPr>
          <p:nvPr>
            <p:ph type="title"/>
          </p:nvPr>
        </p:nvSpPr>
        <p:spPr>
          <a:xfrm>
            <a:off x="1025299" y="1132114"/>
            <a:ext cx="9905998" cy="1128765"/>
          </a:xfrm>
        </p:spPr>
        <p:txBody>
          <a:bodyPr>
            <a:normAutofit fontScale="90000"/>
          </a:bodyPr>
          <a:lstStyle/>
          <a:p>
            <a:pPr lvl="0"/>
            <a:r>
              <a:rPr lang="en-US" b="1" dirty="0" smtClean="0"/>
              <a:t>PROBLEM STATEMENT</a:t>
            </a:r>
            <a:br>
              <a:rPr lang="en-US" b="1" dirty="0" smtClean="0"/>
            </a:br>
            <a:endParaRPr lang="en-IN" b="1" dirty="0"/>
          </a:p>
        </p:txBody>
      </p:sp>
      <p:sp>
        <p:nvSpPr>
          <p:cNvPr id="3" name="Content Placeholder 2">
            <a:extLst>
              <a:ext uri="{FF2B5EF4-FFF2-40B4-BE49-F238E27FC236}">
                <a16:creationId xmlns:a16="http://schemas.microsoft.com/office/drawing/2014/main" xmlns="" id="{E820AB35-F88C-1009-12C5-61AACEF047CE}"/>
              </a:ext>
            </a:extLst>
          </p:cNvPr>
          <p:cNvSpPr>
            <a:spLocks noGrp="1"/>
          </p:cNvSpPr>
          <p:nvPr>
            <p:ph sz="quarter" idx="1"/>
          </p:nvPr>
        </p:nvSpPr>
        <p:spPr>
          <a:xfrm>
            <a:off x="943430" y="1999623"/>
            <a:ext cx="10755084" cy="3791578"/>
          </a:xfrm>
        </p:spPr>
        <p:txBody>
          <a:bodyPr>
            <a:normAutofit/>
          </a:bodyPr>
          <a:lstStyle/>
          <a:p>
            <a:r>
              <a:rPr lang="en-IN" sz="2400" dirty="0" smtClean="0"/>
              <a:t>Predicting AI tool usage patterns by analyzing user demographics, </a:t>
            </a:r>
            <a:r>
              <a:rPr lang="en-IN" sz="2400" dirty="0" err="1" smtClean="0"/>
              <a:t>behavior</a:t>
            </a:r>
            <a:r>
              <a:rPr lang="en-IN" sz="2400" dirty="0" smtClean="0"/>
              <a:t>, and preferences using classification models. It focuses on identifying key factors that influence the frequency and likelihood of AI tool adoption.</a:t>
            </a:r>
            <a:endParaRPr lang="en-US" sz="2400" dirty="0" smtClean="0"/>
          </a:p>
          <a:p>
            <a:r>
              <a:rPr lang="en-US" sz="2400" dirty="0" smtClean="0"/>
              <a:t>This project aims to analyze and predict user behavior related to AI tool usage using classification models. It seeks to identify key factors influencing AI adoption across different user demographics. The goal is to build a predictive model that categorizes users based on their likelihood of using AI tools.</a:t>
            </a:r>
            <a:endParaRPr lang="en-US" sz="2400" b="1" dirty="0" smtClean="0"/>
          </a:p>
          <a:p>
            <a:pPr marL="0" indent="0">
              <a:buNone/>
            </a:pPr>
            <a:endParaRPr lang="en-IN" sz="24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xmlns="" val="3604844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E311C9-3F0F-4A8E-B24E-FDBE3EBAB235}"/>
              </a:ext>
            </a:extLst>
          </p:cNvPr>
          <p:cNvSpPr>
            <a:spLocks noGrp="1"/>
          </p:cNvSpPr>
          <p:nvPr>
            <p:ph type="title"/>
          </p:nvPr>
        </p:nvSpPr>
        <p:spPr>
          <a:xfrm>
            <a:off x="333829" y="0"/>
            <a:ext cx="10881075" cy="841829"/>
          </a:xfrm>
        </p:spPr>
        <p:txBody>
          <a:bodyPr/>
          <a:lstStyle/>
          <a:p>
            <a:r>
              <a:rPr lang="en-US" b="1" dirty="0"/>
              <a:t>After preprocessing</a:t>
            </a:r>
            <a:endParaRPr lang="en-IN" b="1" dirty="0"/>
          </a:p>
        </p:txBody>
      </p:sp>
      <p:sp>
        <p:nvSpPr>
          <p:cNvPr id="5" name="Content Placeholder 4"/>
          <p:cNvSpPr>
            <a:spLocks noGrp="1"/>
          </p:cNvSpPr>
          <p:nvPr>
            <p:ph sz="quarter" idx="1"/>
          </p:nvPr>
        </p:nvSpPr>
        <p:spPr/>
        <p:txBody>
          <a:bodyPr/>
          <a:lstStyle/>
          <a:p>
            <a:endParaRPr lang="en-US"/>
          </a:p>
        </p:txBody>
      </p:sp>
      <p:pic>
        <p:nvPicPr>
          <p:cNvPr id="6" name="Content Placeholder 5">
            <a:extLst>
              <a:ext uri="{FF2B5EF4-FFF2-40B4-BE49-F238E27FC236}">
                <a16:creationId xmlns="" xmlns:a16="http://schemas.microsoft.com/office/drawing/2014/main" id="{5C573C75-7044-B834-9222-01CCC9281E64}"/>
              </a:ext>
            </a:extLst>
          </p:cNvPr>
          <p:cNvPicPr>
            <a:picLocks noChangeAspect="1"/>
          </p:cNvPicPr>
          <p:nvPr/>
        </p:nvPicPr>
        <p:blipFill>
          <a:blip r:embed="rId2"/>
          <a:stretch>
            <a:fillRect/>
          </a:stretch>
        </p:blipFill>
        <p:spPr>
          <a:xfrm>
            <a:off x="699305" y="1307689"/>
            <a:ext cx="9896124" cy="5064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18290476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49943" y="449945"/>
            <a:ext cx="10160000" cy="1754326"/>
          </a:xfrm>
          <a:prstGeom prst="rect">
            <a:avLst/>
          </a:prstGeom>
        </p:spPr>
        <p:txBody>
          <a:bodyPr wrap="square">
            <a:spAutoFit/>
          </a:bodyPr>
          <a:lstStyle/>
          <a:p>
            <a:pPr>
              <a:buFont typeface="Arial" pitchFamily="34" charset="0"/>
              <a:buChar char="•"/>
            </a:pPr>
            <a:r>
              <a:rPr lang="en-US" dirty="0" smtClean="0"/>
              <a:t>  After all the observations ,</a:t>
            </a:r>
            <a:r>
              <a:rPr lang="en-US" dirty="0" smtClean="0">
                <a:latin typeface="Times New Roman" panose="02020603050405020304" pitchFamily="18" charset="0"/>
                <a:ea typeface="Times New Roman" panose="02020603050405020304" pitchFamily="18" charset="0"/>
              </a:rPr>
              <a:t> we choose to evaluate Random Forest and </a:t>
            </a:r>
            <a:r>
              <a:rPr lang="en-US" dirty="0" err="1" smtClean="0">
                <a:latin typeface="Times New Roman" panose="02020603050405020304" pitchFamily="18" charset="0"/>
                <a:ea typeface="Times New Roman" panose="02020603050405020304" pitchFamily="18" charset="0"/>
              </a:rPr>
              <a:t>Navie</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Bayes</a:t>
            </a:r>
            <a:r>
              <a:rPr lang="en-US" dirty="0" smtClean="0">
                <a:latin typeface="Times New Roman" panose="02020603050405020304" pitchFamily="18" charset="0"/>
                <a:ea typeface="Times New Roman" panose="02020603050405020304" pitchFamily="18" charset="0"/>
              </a:rPr>
              <a:t>  algorithms </a:t>
            </a:r>
          </a:p>
          <a:p>
            <a:pPr>
              <a:buFont typeface="Arial" pitchFamily="34" charset="0"/>
              <a:buChar char="•"/>
            </a:pPr>
            <a:endParaRPr lang="en-US" dirty="0" smtClean="0">
              <a:latin typeface="Times New Roman" panose="02020603050405020304" pitchFamily="18" charset="0"/>
              <a:ea typeface="Times New Roman" panose="02020603050405020304" pitchFamily="18" charset="0"/>
            </a:endParaRPr>
          </a:p>
          <a:p>
            <a:pPr>
              <a:buFont typeface="Arial" pitchFamily="34" charset="0"/>
              <a:buChar char="•"/>
            </a:pPr>
            <a:endParaRPr lang="en-US" dirty="0" smtClean="0">
              <a:latin typeface="Times New Roman" panose="02020603050405020304" pitchFamily="18" charset="0"/>
              <a:ea typeface="Times New Roman" panose="02020603050405020304" pitchFamily="18" charset="0"/>
            </a:endParaRPr>
          </a:p>
          <a:p>
            <a:r>
              <a:rPr lang="en-US" dirty="0" smtClean="0"/>
              <a:t>                         Before preprocessing                                                        After preprocessing</a:t>
            </a:r>
          </a:p>
          <a:p>
            <a:r>
              <a:rPr lang="en-US" dirty="0" smtClean="0">
                <a:latin typeface="Times New Roman" panose="02020603050405020304" pitchFamily="18" charset="0"/>
                <a:ea typeface="Times New Roman" panose="02020603050405020304" pitchFamily="18" charset="0"/>
              </a:rPr>
              <a:t>.</a:t>
            </a:r>
            <a:r>
              <a:rPr lang="en-US" dirty="0" smtClean="0"/>
              <a:t/>
            </a:r>
            <a:br>
              <a:rPr lang="en-US" dirty="0" smtClean="0"/>
            </a:br>
            <a:endParaRPr lang="en-US" dirty="0"/>
          </a:p>
        </p:txBody>
      </p:sp>
      <p:pic>
        <p:nvPicPr>
          <p:cNvPr id="8" name="Picture 7">
            <a:extLst>
              <a:ext uri="{FF2B5EF4-FFF2-40B4-BE49-F238E27FC236}">
                <a16:creationId xmlns="" xmlns:a16="http://schemas.microsoft.com/office/drawing/2014/main" id="{0DC80F30-9F0B-AD54-CA1B-33EB051A4095}"/>
              </a:ext>
            </a:extLst>
          </p:cNvPr>
          <p:cNvPicPr>
            <a:picLocks noChangeAspect="1"/>
          </p:cNvPicPr>
          <p:nvPr/>
        </p:nvPicPr>
        <p:blipFill>
          <a:blip r:embed="rId2"/>
          <a:stretch>
            <a:fillRect/>
          </a:stretch>
        </p:blipFill>
        <p:spPr>
          <a:xfrm>
            <a:off x="838200" y="1741714"/>
            <a:ext cx="4237702" cy="2583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 xmlns:a16="http://schemas.microsoft.com/office/drawing/2014/main" id="{5E6B8658-579E-3700-EC3C-321454B72AC3}"/>
              </a:ext>
            </a:extLst>
          </p:cNvPr>
          <p:cNvPicPr>
            <a:picLocks noChangeAspect="1"/>
          </p:cNvPicPr>
          <p:nvPr/>
        </p:nvPicPr>
        <p:blipFill>
          <a:blip r:embed="rId3"/>
          <a:stretch>
            <a:fillRect/>
          </a:stretch>
        </p:blipFill>
        <p:spPr>
          <a:xfrm>
            <a:off x="5751871" y="1770743"/>
            <a:ext cx="4748980" cy="2569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740229" y="4644571"/>
            <a:ext cx="9289142" cy="1200329"/>
          </a:xfrm>
          <a:prstGeom prst="rect">
            <a:avLst/>
          </a:prstGeom>
        </p:spPr>
        <p:txBody>
          <a:bodyPr wrap="square">
            <a:spAutoFit/>
          </a:bodyPr>
          <a:lstStyle/>
          <a:p>
            <a:pPr marL="342900" lvl="0" indent="-342900" algn="just">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KNN: 0.046(Decreased)</a:t>
            </a:r>
            <a:endParaRPr lang="en-IN" dirty="0" smtClean="0">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Logistic Regression: 0.028(Increased)</a:t>
            </a:r>
            <a:endParaRPr lang="en-IN" dirty="0" smtClean="0">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dirty="0" smtClean="0">
                <a:latin typeface="Times New Roman" panose="02020603050405020304" pitchFamily="18" charset="0"/>
                <a:ea typeface="Times New Roman" panose="02020603050405020304" pitchFamily="18" charset="0"/>
              </a:rPr>
              <a:t>Random Forest: 0.019 (Increased)</a:t>
            </a:r>
          </a:p>
          <a:p>
            <a:pPr marL="342900" indent="-342900" algn="just">
              <a:buFont typeface="Wingdings" panose="05000000000000000000" pitchFamily="2" charset="2"/>
              <a:buChar char=""/>
            </a:pPr>
            <a:r>
              <a:rPr lang="en-US" spc="-10" dirty="0" smtClean="0">
                <a:uFill>
                  <a:solidFill>
                    <a:srgbClr val="000000"/>
                  </a:solidFill>
                </a:uFill>
                <a:latin typeface="Times New Roman" panose="02020603050405020304" pitchFamily="18" charset="0"/>
                <a:ea typeface="Times New Roman" panose="02020603050405020304" pitchFamily="18" charset="0"/>
              </a:rPr>
              <a:t>Models like Tree, Neural Network, SVM, and Naive </a:t>
            </a:r>
            <a:r>
              <a:rPr lang="en-US" spc="-10" dirty="0" err="1" smtClean="0">
                <a:uFill>
                  <a:solidFill>
                    <a:srgbClr val="000000"/>
                  </a:solidFill>
                </a:uFill>
                <a:latin typeface="Times New Roman" panose="02020603050405020304" pitchFamily="18" charset="0"/>
                <a:ea typeface="Times New Roman" panose="02020603050405020304" pitchFamily="18" charset="0"/>
              </a:rPr>
              <a:t>Bayes</a:t>
            </a:r>
            <a:r>
              <a:rPr lang="en-US" spc="-10" dirty="0" smtClean="0">
                <a:uFill>
                  <a:solidFill>
                    <a:srgbClr val="000000"/>
                  </a:solidFill>
                </a:uFill>
                <a:latin typeface="Times New Roman" panose="02020603050405020304" pitchFamily="18" charset="0"/>
                <a:ea typeface="Times New Roman" panose="02020603050405020304" pitchFamily="18" charset="0"/>
              </a:rPr>
              <a:t> maintained stable CA values.</a:t>
            </a:r>
            <a:endParaRPr lang="en-IN" b="1" u="sng" dirty="0">
              <a:uFill>
                <a:solidFill>
                  <a:srgbClr val="000000"/>
                </a:solidFill>
              </a:u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3432616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94971" y="290286"/>
            <a:ext cx="9071429" cy="523220"/>
          </a:xfrm>
          <a:prstGeom prst="rect">
            <a:avLst/>
          </a:prstGeom>
        </p:spPr>
        <p:txBody>
          <a:bodyPr wrap="square">
            <a:spAutoFit/>
          </a:bodyPr>
          <a:lstStyle/>
          <a:p>
            <a:r>
              <a:rPr lang="en-IN" sz="2800" b="1" dirty="0" smtClean="0">
                <a:ea typeface="Times New Roman" panose="02020603050405020304" pitchFamily="18" charset="0"/>
              </a:rPr>
              <a:t>                             ENTIRE </a:t>
            </a:r>
            <a:r>
              <a:rPr lang="en-IN" sz="2800" dirty="0" smtClean="0">
                <a:ea typeface="Times New Roman" panose="02020603050405020304" pitchFamily="18" charset="0"/>
              </a:rPr>
              <a:t> </a:t>
            </a:r>
            <a:r>
              <a:rPr lang="en-IN" sz="2800" b="1" dirty="0" smtClean="0">
                <a:ea typeface="Times New Roman" panose="02020603050405020304" pitchFamily="18" charset="0"/>
              </a:rPr>
              <a:t>WORKFLOW</a:t>
            </a:r>
            <a:endParaRPr lang="en-US" sz="2800" dirty="0"/>
          </a:p>
        </p:txBody>
      </p:sp>
      <p:pic>
        <p:nvPicPr>
          <p:cNvPr id="8" name="Picture 7">
            <a:extLst>
              <a:ext uri="{FF2B5EF4-FFF2-40B4-BE49-F238E27FC236}">
                <a16:creationId xmlns="" xmlns:a16="http://schemas.microsoft.com/office/drawing/2014/main" id="{2AC6F2C5-33EB-8ED2-5FF1-B2FFAAB7391B}"/>
              </a:ext>
            </a:extLst>
          </p:cNvPr>
          <p:cNvPicPr>
            <a:picLocks noChangeAspect="1"/>
          </p:cNvPicPr>
          <p:nvPr/>
        </p:nvPicPr>
        <p:blipFill>
          <a:blip r:embed="rId2"/>
          <a:stretch>
            <a:fillRect/>
          </a:stretch>
        </p:blipFill>
        <p:spPr>
          <a:xfrm>
            <a:off x="391886" y="794520"/>
            <a:ext cx="10679237" cy="5606280"/>
          </a:xfrm>
          <a:prstGeom prst="rect">
            <a:avLst/>
          </a:prstGeom>
        </p:spPr>
      </p:pic>
    </p:spTree>
    <p:extLst>
      <p:ext uri="{BB962C8B-B14F-4D97-AF65-F5344CB8AC3E}">
        <p14:creationId xmlns:p14="http://schemas.microsoft.com/office/powerpoint/2010/main" xmlns="" val="25225893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DFFF9-75CD-721E-41CD-9D52A8BDD5E4}"/>
              </a:ext>
            </a:extLst>
          </p:cNvPr>
          <p:cNvSpPr>
            <a:spLocks noGrp="1"/>
          </p:cNvSpPr>
          <p:nvPr>
            <p:ph type="title"/>
          </p:nvPr>
        </p:nvSpPr>
        <p:spPr>
          <a:xfrm>
            <a:off x="375212" y="-283057"/>
            <a:ext cx="10515600" cy="1325563"/>
          </a:xfrm>
        </p:spPr>
        <p:txBody>
          <a:bodyPr/>
          <a:lstStyle/>
          <a:p>
            <a:r>
              <a:rPr lang="en-US" b="1" dirty="0"/>
              <a:t>Bar plot-Analysis</a:t>
            </a:r>
            <a:endParaRPr lang="en-IN" b="1" dirty="0"/>
          </a:p>
        </p:txBody>
      </p:sp>
      <p:sp>
        <p:nvSpPr>
          <p:cNvPr id="5" name="Content Placeholder 4"/>
          <p:cNvSpPr>
            <a:spLocks noGrp="1"/>
          </p:cNvSpPr>
          <p:nvPr>
            <p:ph sz="quarter" idx="1"/>
          </p:nvPr>
        </p:nvSpPr>
        <p:spPr/>
        <p:txBody>
          <a:bodyPr/>
          <a:lstStyle/>
          <a:p>
            <a:endParaRPr lang="en-US"/>
          </a:p>
        </p:txBody>
      </p:sp>
      <p:pic>
        <p:nvPicPr>
          <p:cNvPr id="6" name="Content Placeholder 5">
            <a:extLst>
              <a:ext uri="{FF2B5EF4-FFF2-40B4-BE49-F238E27FC236}">
                <a16:creationId xmlns="" xmlns:a16="http://schemas.microsoft.com/office/drawing/2014/main" id="{9F2D7FCF-DDEA-7C2C-C1D8-59350D65DEE6}"/>
              </a:ext>
            </a:extLst>
          </p:cNvPr>
          <p:cNvPicPr>
            <a:picLocks noChangeAspect="1"/>
          </p:cNvPicPr>
          <p:nvPr/>
        </p:nvPicPr>
        <p:blipFill>
          <a:blip r:embed="rId2" cstate="print"/>
          <a:stretch>
            <a:fillRect/>
          </a:stretch>
        </p:blipFill>
        <p:spPr>
          <a:xfrm>
            <a:off x="1204686" y="1088104"/>
            <a:ext cx="10508343" cy="51965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8771815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jpg"/>
          <p:cNvPicPr>
            <a:picLocks noGrp="1" noChangeAspect="1"/>
          </p:cNvPicPr>
          <p:nvPr>
            <p:ph sz="quarter" idx="1"/>
          </p:nvPr>
        </p:nvPicPr>
        <p:blipFill>
          <a:blip r:embed="rId2"/>
          <a:stretch>
            <a:fillRect/>
          </a:stretch>
        </p:blipFill>
        <p:spPr>
          <a:xfrm>
            <a:off x="435429" y="159434"/>
            <a:ext cx="10392228" cy="6517138"/>
          </a:xfrm>
        </p:spPr>
      </p:pic>
      <p:sp>
        <p:nvSpPr>
          <p:cNvPr id="2050" name="AutoShape 2" descr="blob:https://web.whatsapp.com/1b2e6d8e-afaf-40e0-8606-e80547f1488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 xmlns:p14="http://schemas.microsoft.com/office/powerpoint/2010/main" val="7287223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0C73D4-3AC8-1B98-9185-519246DC0B07}"/>
              </a:ext>
            </a:extLst>
          </p:cNvPr>
          <p:cNvSpPr>
            <a:spLocks noGrp="1"/>
          </p:cNvSpPr>
          <p:nvPr>
            <p:ph type="title"/>
          </p:nvPr>
        </p:nvSpPr>
        <p:spPr>
          <a:xfrm>
            <a:off x="725714" y="1711552"/>
            <a:ext cx="11466286" cy="1143000"/>
          </a:xfrm>
        </p:spPr>
        <p:txBody>
          <a:bodyPr/>
          <a:lstStyle/>
          <a:p>
            <a:r>
              <a:rPr lang="en-US" b="1" dirty="0" smtClean="0">
                <a:solidFill>
                  <a:schemeClr val="tx1"/>
                </a:solidFill>
              </a:rPr>
              <a:t>               </a:t>
            </a:r>
            <a:r>
              <a:rPr lang="en-US" sz="6600" b="1" dirty="0" smtClean="0">
                <a:solidFill>
                  <a:schemeClr val="tx1"/>
                </a:solidFill>
                <a:latin typeface="Times New Roman" pitchFamily="18" charset="0"/>
                <a:cs typeface="Times New Roman" pitchFamily="18" charset="0"/>
              </a:rPr>
              <a:t>FINAL  ANALYSIS</a:t>
            </a:r>
            <a:endParaRPr lang="en-IN" sz="6600" b="1" dirty="0">
              <a:solidFill>
                <a:schemeClr val="tx1"/>
              </a:solidFill>
              <a:latin typeface="Times New Roman" pitchFamily="18" charset="0"/>
              <a:cs typeface="Times New Roman" pitchFamily="18" charset="0"/>
            </a:endParaRPr>
          </a:p>
        </p:txBody>
      </p:sp>
      <p:sp>
        <p:nvSpPr>
          <p:cNvPr id="3" name="Subtitle 2">
            <a:extLst>
              <a:ext uri="{FF2B5EF4-FFF2-40B4-BE49-F238E27FC236}">
                <a16:creationId xmlns:a16="http://schemas.microsoft.com/office/drawing/2014/main" xmlns="" id="{A2F2650C-5039-E13A-3F71-EE10FA393BC9}"/>
              </a:ext>
            </a:extLst>
          </p:cNvPr>
          <p:cNvSpPr>
            <a:spLocks noGrp="1"/>
          </p:cNvSpPr>
          <p:nvPr>
            <p:ph type="subTitle" idx="4294967295"/>
          </p:nvPr>
        </p:nvSpPr>
        <p:spPr>
          <a:xfrm>
            <a:off x="4731657" y="2851377"/>
            <a:ext cx="8534400" cy="1600200"/>
          </a:xfrm>
        </p:spPr>
        <p:txBody>
          <a:bodyPr/>
          <a:lstStyle/>
          <a:p>
            <a:pPr>
              <a:buNone/>
            </a:pPr>
            <a:r>
              <a:rPr lang="en-US" b="1" dirty="0" smtClean="0"/>
              <a:t>  PART-C</a:t>
            </a:r>
            <a:endParaRPr lang="en-IN" b="1" dirty="0"/>
          </a:p>
        </p:txBody>
      </p:sp>
    </p:spTree>
    <p:extLst>
      <p:ext uri="{BB962C8B-B14F-4D97-AF65-F5344CB8AC3E}">
        <p14:creationId xmlns:p14="http://schemas.microsoft.com/office/powerpoint/2010/main" xmlns="" val="8918513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869ACA-1EB6-739E-7830-7AC53726485C}"/>
              </a:ext>
            </a:extLst>
          </p:cNvPr>
          <p:cNvSpPr>
            <a:spLocks noGrp="1"/>
          </p:cNvSpPr>
          <p:nvPr>
            <p:ph type="title"/>
          </p:nvPr>
        </p:nvSpPr>
        <p:spPr>
          <a:xfrm>
            <a:off x="1261872" y="365760"/>
            <a:ext cx="9692640" cy="880236"/>
          </a:xfrm>
        </p:spPr>
        <p:txBody>
          <a:bodyPr>
            <a:normAutofit/>
          </a:bodyPr>
          <a:lstStyle/>
          <a:p>
            <a:r>
              <a:rPr lang="en-US" sz="3600" b="1" dirty="0">
                <a:latin typeface="Times New Roman" panose="02020603050405020304" pitchFamily="18" charset="0"/>
                <a:ea typeface="Times New Roman" panose="02020603050405020304" pitchFamily="18" charset="0"/>
              </a:rPr>
              <a:t>Experimental</a:t>
            </a:r>
            <a:r>
              <a:rPr lang="en-US" sz="3600" b="1" dirty="0">
                <a:effectLst/>
                <a:latin typeface="Times New Roman" panose="02020603050405020304" pitchFamily="18" charset="0"/>
                <a:ea typeface="Times New Roman" panose="02020603050405020304" pitchFamily="18" charset="0"/>
              </a:rPr>
              <a:t> Analysis</a:t>
            </a:r>
            <a:endParaRPr lang="en-IN" sz="3600" dirty="0"/>
          </a:p>
        </p:txBody>
      </p:sp>
      <p:sp>
        <p:nvSpPr>
          <p:cNvPr id="3" name="Content Placeholder 2">
            <a:extLst>
              <a:ext uri="{FF2B5EF4-FFF2-40B4-BE49-F238E27FC236}">
                <a16:creationId xmlns:a16="http://schemas.microsoft.com/office/drawing/2014/main" xmlns="" id="{4369413D-F95E-2D5E-878A-D36DD381B240}"/>
              </a:ext>
            </a:extLst>
          </p:cNvPr>
          <p:cNvSpPr>
            <a:spLocks noGrp="1"/>
          </p:cNvSpPr>
          <p:nvPr>
            <p:ph sz="quarter" idx="1"/>
          </p:nvPr>
        </p:nvSpPr>
        <p:spPr/>
        <p:txBody>
          <a:bodyPr>
            <a:normAutofit/>
          </a:bodyPr>
          <a:lstStyle/>
          <a:p>
            <a:pPr>
              <a:buFont typeface="Wingdings" panose="05000000000000000000" pitchFamily="2" charset="2"/>
              <a:buChar char="v"/>
            </a:pPr>
            <a:r>
              <a:rPr lang="en-US" sz="1800" b="1" dirty="0"/>
              <a:t>PART-A(CALSSIFICATION) </a:t>
            </a:r>
          </a:p>
          <a:p>
            <a:r>
              <a:rPr lang="en-US" sz="2000" dirty="0"/>
              <a:t>KNN</a:t>
            </a:r>
            <a:r>
              <a:rPr lang="en-US" sz="2000" dirty="0" smtClean="0"/>
              <a:t>,</a:t>
            </a:r>
            <a:r>
              <a:rPr lang="en-US" sz="2000" dirty="0" smtClean="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algn="just"/>
            <a:r>
              <a:rPr lang="en-US" sz="2000" dirty="0">
                <a:effectLst/>
                <a:latin typeface="Times New Roman" panose="02020603050405020304" pitchFamily="18" charset="0"/>
                <a:ea typeface="Times New Roman" panose="02020603050405020304" pitchFamily="18" charset="0"/>
              </a:rPr>
              <a:t>SVM, </a:t>
            </a:r>
            <a:endParaRPr lang="en-US" sz="2000" dirty="0">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Random Forest</a:t>
            </a:r>
          </a:p>
          <a:p>
            <a:pPr marL="0" indent="0">
              <a:buNone/>
            </a:pPr>
            <a:r>
              <a:rPr lang="en-US" sz="2000" dirty="0">
                <a:effectLst/>
                <a:latin typeface="Times New Roman" panose="02020603050405020304" pitchFamily="18" charset="0"/>
                <a:ea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rPr>
              <a:t>Comparsion</a:t>
            </a:r>
            <a:r>
              <a:rPr lang="en-US" sz="2000" dirty="0" smtClean="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done by </a:t>
            </a:r>
            <a:r>
              <a:rPr lang="en-US" sz="2000" dirty="0" smtClean="0">
                <a:effectLst/>
                <a:latin typeface="Times New Roman" panose="02020603050405020304" pitchFamily="18" charset="0"/>
                <a:ea typeface="Times New Roman" panose="02020603050405020304" pitchFamily="18" charset="0"/>
              </a:rPr>
              <a:t>classification             accuracy (CA), and confusion matrices</a:t>
            </a:r>
            <a:endParaRPr lang="en-IN" sz="2000" dirty="0"/>
          </a:p>
          <a:p>
            <a:endParaRPr lang="en-IN" dirty="0"/>
          </a:p>
        </p:txBody>
      </p:sp>
      <p:sp>
        <p:nvSpPr>
          <p:cNvPr id="4" name="Content Placeholder 3">
            <a:extLst>
              <a:ext uri="{FF2B5EF4-FFF2-40B4-BE49-F238E27FC236}">
                <a16:creationId xmlns:a16="http://schemas.microsoft.com/office/drawing/2014/main" xmlns="" id="{D3AD4CD0-3C9B-E97C-E21F-1AEE11E9DE4A}"/>
              </a:ext>
            </a:extLst>
          </p:cNvPr>
          <p:cNvSpPr>
            <a:spLocks noGrp="1"/>
          </p:cNvSpPr>
          <p:nvPr>
            <p:ph sz="quarter" idx="2"/>
          </p:nvPr>
        </p:nvSpPr>
        <p:spPr/>
        <p:txBody>
          <a:bodyPr>
            <a:normAutofit/>
          </a:bodyPr>
          <a:lstStyle/>
          <a:p>
            <a:pPr>
              <a:buFont typeface="Wingdings" panose="05000000000000000000" pitchFamily="2" charset="2"/>
              <a:buChar char="v"/>
            </a:pPr>
            <a:r>
              <a:rPr lang="en-US" sz="1800" b="1" dirty="0" smtClean="0">
                <a:latin typeface="Times New Roman" panose="02020603050405020304" pitchFamily="18" charset="0"/>
                <a:ea typeface="Times New Roman" panose="02020603050405020304" pitchFamily="18" charset="0"/>
              </a:rPr>
              <a:t>PART-B(</a:t>
            </a:r>
            <a:r>
              <a:rPr lang="en-US" sz="1800" b="1" dirty="0" smtClean="0"/>
              <a:t>CALSSIFICATION</a:t>
            </a:r>
            <a:r>
              <a:rPr lang="en-US" sz="1800" b="1" dirty="0" smtClean="0">
                <a:latin typeface="Times New Roman" panose="02020603050405020304" pitchFamily="18" charset="0"/>
                <a:ea typeface="Times New Roman" panose="02020603050405020304" pitchFamily="18" charset="0"/>
              </a:rPr>
              <a:t>)</a:t>
            </a:r>
            <a:endParaRPr lang="en-US" sz="1800" b="1" dirty="0"/>
          </a:p>
          <a:p>
            <a:r>
              <a:rPr lang="en-US" sz="2000" dirty="0">
                <a:effectLst/>
                <a:latin typeface="Times New Roman" panose="02020603050405020304" pitchFamily="18" charset="0"/>
                <a:ea typeface="Times New Roman" panose="02020603050405020304" pitchFamily="18" charset="0"/>
              </a:rPr>
              <a:t>KNN, </a:t>
            </a:r>
          </a:p>
          <a:p>
            <a:r>
              <a:rPr lang="en-US" sz="2000" dirty="0">
                <a:effectLst/>
                <a:latin typeface="Times New Roman" panose="02020603050405020304" pitchFamily="18" charset="0"/>
                <a:ea typeface="Times New Roman" panose="02020603050405020304" pitchFamily="18" charset="0"/>
              </a:rPr>
              <a:t>SVM,</a:t>
            </a:r>
          </a:p>
          <a:p>
            <a:r>
              <a:rPr lang="en-US" sz="2000" dirty="0">
                <a:effectLst/>
                <a:latin typeface="Times New Roman" panose="02020603050405020304" pitchFamily="18" charset="0"/>
                <a:ea typeface="Times New Roman" panose="02020603050405020304" pitchFamily="18" charset="0"/>
              </a:rPr>
              <a:t>Random Forest</a:t>
            </a:r>
          </a:p>
          <a:p>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comparision</a:t>
            </a:r>
            <a:r>
              <a:rPr lang="en-US" sz="2000" dirty="0">
                <a:effectLst/>
                <a:latin typeface="Times New Roman" panose="02020603050405020304" pitchFamily="18" charset="0"/>
                <a:ea typeface="Times New Roman" panose="02020603050405020304" pitchFamily="18" charset="0"/>
              </a:rPr>
              <a:t> done by </a:t>
            </a:r>
            <a:r>
              <a:rPr lang="en-US" sz="2000" dirty="0" smtClean="0">
                <a:latin typeface="Times New Roman" panose="02020603050405020304" pitchFamily="18" charset="0"/>
                <a:ea typeface="Times New Roman" panose="02020603050405020304" pitchFamily="18" charset="0"/>
              </a:rPr>
              <a:t>classification             accuracy (CA), and confusion matrices</a:t>
            </a:r>
            <a:endParaRPr lang="en-IN" sz="2000" dirty="0"/>
          </a:p>
        </p:txBody>
      </p:sp>
    </p:spTree>
    <p:extLst>
      <p:ext uri="{BB962C8B-B14F-4D97-AF65-F5344CB8AC3E}">
        <p14:creationId xmlns:p14="http://schemas.microsoft.com/office/powerpoint/2010/main" xmlns="" val="34827084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869ACA-1EB6-739E-7830-7AC53726485C}"/>
              </a:ext>
            </a:extLst>
          </p:cNvPr>
          <p:cNvSpPr>
            <a:spLocks noGrp="1"/>
          </p:cNvSpPr>
          <p:nvPr>
            <p:ph type="title"/>
          </p:nvPr>
        </p:nvSpPr>
        <p:spPr>
          <a:xfrm>
            <a:off x="1261872" y="365760"/>
            <a:ext cx="9692640" cy="880236"/>
          </a:xfrm>
        </p:spPr>
        <p:txBody>
          <a:bodyPr>
            <a:normAutofit/>
          </a:bodyPr>
          <a:lstStyle/>
          <a:p>
            <a:r>
              <a:rPr lang="en-US" sz="3600" b="1" dirty="0" smtClean="0">
                <a:latin typeface="Times New Roman" panose="02020603050405020304" pitchFamily="18" charset="0"/>
                <a:ea typeface="Times New Roman" panose="02020603050405020304" pitchFamily="18" charset="0"/>
              </a:rPr>
              <a:t>Key Findings From Model </a:t>
            </a:r>
            <a:r>
              <a:rPr lang="en-US" sz="3600" b="1" dirty="0" err="1" smtClean="0">
                <a:latin typeface="Times New Roman" panose="02020603050405020304" pitchFamily="18" charset="0"/>
                <a:ea typeface="Times New Roman" panose="02020603050405020304" pitchFamily="18" charset="0"/>
              </a:rPr>
              <a:t>Comparisions</a:t>
            </a:r>
            <a:endParaRPr lang="en-IN" sz="3600" dirty="0"/>
          </a:p>
        </p:txBody>
      </p:sp>
      <p:sp>
        <p:nvSpPr>
          <p:cNvPr id="3" name="Content Placeholder 2">
            <a:extLst>
              <a:ext uri="{FF2B5EF4-FFF2-40B4-BE49-F238E27FC236}">
                <a16:creationId xmlns:a16="http://schemas.microsoft.com/office/drawing/2014/main" xmlns="" id="{4369413D-F95E-2D5E-878A-D36DD381B240}"/>
              </a:ext>
            </a:extLst>
          </p:cNvPr>
          <p:cNvSpPr>
            <a:spLocks noGrp="1"/>
          </p:cNvSpPr>
          <p:nvPr>
            <p:ph sz="quarter" idx="1"/>
          </p:nvPr>
        </p:nvSpPr>
        <p:spPr>
          <a:xfrm>
            <a:off x="1219199" y="1447800"/>
            <a:ext cx="10218058" cy="4572000"/>
          </a:xfrm>
        </p:spPr>
        <p:txBody>
          <a:bodyPr>
            <a:normAutofit/>
          </a:bodyPr>
          <a:lstStyle/>
          <a:p>
            <a:r>
              <a:rPr lang="en-IN" dirty="0" smtClean="0"/>
              <a:t>Random Forest </a:t>
            </a:r>
            <a:r>
              <a:rPr lang="en-IN" dirty="0" err="1" smtClean="0"/>
              <a:t>cosistently</a:t>
            </a:r>
            <a:r>
              <a:rPr lang="en-IN" dirty="0" smtClean="0"/>
              <a:t> perform the best </a:t>
            </a:r>
            <a:r>
              <a:rPr lang="en-IN" dirty="0" err="1" smtClean="0"/>
              <a:t>accross</a:t>
            </a:r>
            <a:r>
              <a:rPr lang="en-IN" dirty="0" smtClean="0"/>
              <a:t> both datasets(AI-Tool dataset &amp; Glass dataset).</a:t>
            </a:r>
          </a:p>
          <a:p>
            <a:r>
              <a:rPr lang="en-IN" dirty="0" smtClean="0"/>
              <a:t>In Part-A, Random Forest have highest accuracy i.e.,0.784 under Normalized feature  </a:t>
            </a:r>
            <a:r>
              <a:rPr lang="el-GR" dirty="0" smtClean="0"/>
              <a:t>σ²</a:t>
            </a:r>
            <a:r>
              <a:rPr lang="en-US" dirty="0" smtClean="0"/>
              <a:t> = 1.</a:t>
            </a:r>
          </a:p>
          <a:p>
            <a:r>
              <a:rPr lang="en-US" dirty="0" smtClean="0"/>
              <a:t>In Part-B, Random Forest have highest accuracy i.e.,0.832 under Normalization feature [0,1].</a:t>
            </a:r>
          </a:p>
          <a:p>
            <a:r>
              <a:rPr lang="en-US" dirty="0" smtClean="0"/>
              <a:t>Logistic </a:t>
            </a:r>
            <a:r>
              <a:rPr lang="en-US" dirty="0" smtClean="0"/>
              <a:t>Regression has weakest performance </a:t>
            </a:r>
            <a:r>
              <a:rPr lang="en-US" dirty="0" smtClean="0"/>
              <a:t> after preprocessing with </a:t>
            </a:r>
            <a:r>
              <a:rPr lang="en-US" dirty="0" smtClean="0"/>
              <a:t>accuracy </a:t>
            </a:r>
            <a:r>
              <a:rPr lang="en-US" dirty="0" smtClean="0"/>
              <a:t>0.371 </a:t>
            </a:r>
            <a:r>
              <a:rPr lang="en-US" dirty="0" smtClean="0"/>
              <a:t>in </a:t>
            </a:r>
            <a:r>
              <a:rPr lang="en-US" dirty="0" smtClean="0"/>
              <a:t>Part-A.</a:t>
            </a:r>
            <a:endParaRPr lang="en-US" dirty="0" smtClean="0"/>
          </a:p>
          <a:p>
            <a:r>
              <a:rPr lang="en-US" dirty="0" smtClean="0"/>
              <a:t>Logistic Regression has weakest performance after preprocessing with accuracy 0.640 in Part-B.</a:t>
            </a:r>
            <a:endParaRPr lang="en-IN" dirty="0" smtClean="0"/>
          </a:p>
        </p:txBody>
      </p:sp>
    </p:spTree>
    <p:extLst>
      <p:ext uri="{BB962C8B-B14F-4D97-AF65-F5344CB8AC3E}">
        <p14:creationId xmlns:p14="http://schemas.microsoft.com/office/powerpoint/2010/main" xmlns="" val="34827084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5865EB-96B4-0352-448C-EE0874B85F31}"/>
              </a:ext>
            </a:extLst>
          </p:cNvPr>
          <p:cNvSpPr>
            <a:spLocks noGrp="1"/>
          </p:cNvSpPr>
          <p:nvPr>
            <p:ph type="title"/>
          </p:nvPr>
        </p:nvSpPr>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xmlns="" id="{6C425004-6F81-1AFB-0F9F-8921A31FE16C}"/>
              </a:ext>
            </a:extLst>
          </p:cNvPr>
          <p:cNvSpPr>
            <a:spLocks noGrp="1"/>
          </p:cNvSpPr>
          <p:nvPr>
            <p:ph sz="quarter" idx="1"/>
          </p:nvPr>
        </p:nvSpPr>
        <p:spPr>
          <a:xfrm>
            <a:off x="1125415" y="1828800"/>
            <a:ext cx="9692640" cy="4351337"/>
          </a:xfrm>
        </p:spPr>
        <p:txBody>
          <a:bodyPr>
            <a:normAutofit fontScale="92500" lnSpcReduction="10000"/>
          </a:bodyPr>
          <a:lstStyle/>
          <a:p>
            <a:r>
              <a:rPr lang="en-US" sz="2800" dirty="0" smtClean="0"/>
              <a:t>This study compared two distinct approaches to classification tasks:</a:t>
            </a:r>
            <a:endParaRPr lang="en-US" sz="2800" b="1" u="sng" dirty="0" smtClean="0"/>
          </a:p>
          <a:p>
            <a:pPr lvl="0"/>
            <a:r>
              <a:rPr lang="en-US" sz="2800" dirty="0" smtClean="0"/>
              <a:t>Part A leveraged a custom-generated survey dataset to predict AI tool usage patterns, achieving high accuracy with minimal preprocessing due to the dataset's inherent structure.</a:t>
            </a:r>
            <a:endParaRPr lang="en-US" sz="2800" b="1" u="sng" dirty="0" smtClean="0"/>
          </a:p>
          <a:p>
            <a:pPr lvl="0"/>
            <a:r>
              <a:rPr lang="en-US" sz="2800" dirty="0" smtClean="0"/>
              <a:t>Part B utilized a real-world glass classification dataset, requiring extensive preprocessing but providing valuable insights into model performance under more challenging conditions.</a:t>
            </a:r>
            <a:endParaRPr lang="en-US" sz="2800" b="1" u="sng" dirty="0" smtClean="0"/>
          </a:p>
          <a:p>
            <a:r>
              <a:rPr lang="en-US" sz="2800" dirty="0" smtClean="0"/>
              <a:t> </a:t>
            </a:r>
            <a:endParaRPr lang="en-US" sz="2800" b="1" u="sng" dirty="0" smtClean="0"/>
          </a:p>
          <a:p>
            <a:r>
              <a:rPr lang="en-US" sz="1800" dirty="0" smtClean="0"/>
              <a:t> </a:t>
            </a:r>
            <a:endParaRPr lang="en-US" sz="1800" b="1" u="sng" dirty="0" smtClean="0"/>
          </a:p>
          <a:p>
            <a:pPr algn="just">
              <a:buNone/>
            </a:pPr>
            <a:r>
              <a:rPr lang="en-US" sz="1800" b="1" dirty="0">
                <a:effectLst/>
                <a:latin typeface="Times New Roman" panose="02020603050405020304" pitchFamily="18" charset="0"/>
                <a:ea typeface="Times New Roman" panose="02020603050405020304" pitchFamily="18" charset="0"/>
              </a:rPr>
              <a:t/>
            </a:r>
            <a:br>
              <a:rPr lang="en-US" sz="1800" b="1"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xmlns="" val="17982739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79CC3-C2B6-7D21-407F-053324AAB953}"/>
              </a:ext>
            </a:extLst>
          </p:cNvPr>
          <p:cNvSpPr>
            <a:spLocks noGrp="1"/>
          </p:cNvSpPr>
          <p:nvPr>
            <p:ph type="title"/>
          </p:nvPr>
        </p:nvSpPr>
        <p:spPr/>
        <p:txBody>
          <a:bodyPr/>
          <a:lstStyle/>
          <a:p>
            <a:endParaRPr lang="en-IN"/>
          </a:p>
        </p:txBody>
      </p:sp>
      <p:pic>
        <p:nvPicPr>
          <p:cNvPr id="2052" name="Picture 4" descr="1,000+ Best Thank You Images · 100% Free Download · Pexels Stock Photos">
            <a:extLst>
              <a:ext uri="{FF2B5EF4-FFF2-40B4-BE49-F238E27FC236}">
                <a16:creationId xmlns:a16="http://schemas.microsoft.com/office/drawing/2014/main" xmlns="" id="{0FD09159-EF74-8F33-F9F1-E8A472990A10}"/>
              </a:ext>
            </a:extLst>
          </p:cNvPr>
          <p:cNvPicPr>
            <a:picLocks noGrp="1" noChangeAspect="1" noChangeArrowheads="1"/>
          </p:cNvPicPr>
          <p:nvPr>
            <p:ph sz="quarter"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5016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A804F1-0630-77C7-922B-956E3BB956EA}"/>
              </a:ext>
            </a:extLst>
          </p:cNvPr>
          <p:cNvSpPr>
            <a:spLocks noGrp="1"/>
          </p:cNvSpPr>
          <p:nvPr>
            <p:ph type="title"/>
          </p:nvPr>
        </p:nvSpPr>
        <p:spPr>
          <a:xfrm>
            <a:off x="1141413" y="609600"/>
            <a:ext cx="9905998" cy="716782"/>
          </a:xfrm>
        </p:spPr>
        <p:txBody>
          <a:bodyPr>
            <a:normAutofit fontScale="90000"/>
          </a:bodyPr>
          <a:lstStyle/>
          <a:p>
            <a:r>
              <a:rPr lang="en-US" b="1" dirty="0"/>
              <a:t>Dataset</a:t>
            </a:r>
            <a:endParaRPr lang="en-IN" b="1" dirty="0"/>
          </a:p>
        </p:txBody>
      </p:sp>
      <p:sp>
        <p:nvSpPr>
          <p:cNvPr id="3" name="Content Placeholder 2">
            <a:extLst>
              <a:ext uri="{FF2B5EF4-FFF2-40B4-BE49-F238E27FC236}">
                <a16:creationId xmlns:a16="http://schemas.microsoft.com/office/drawing/2014/main" xmlns="" id="{B135225B-DF22-F340-0122-1805D0053F47}"/>
              </a:ext>
            </a:extLst>
          </p:cNvPr>
          <p:cNvSpPr>
            <a:spLocks noGrp="1"/>
          </p:cNvSpPr>
          <p:nvPr>
            <p:ph sz="quarter" idx="1"/>
          </p:nvPr>
        </p:nvSpPr>
        <p:spPr>
          <a:xfrm>
            <a:off x="532563" y="1377182"/>
            <a:ext cx="10514848" cy="5305530"/>
          </a:xfrm>
        </p:spPr>
        <p:txBody>
          <a:bodyPr>
            <a:normAutofit/>
          </a:bodyPr>
          <a:lstStyle/>
          <a:p>
            <a:pPr marL="0" indent="0">
              <a:buNone/>
            </a:pPr>
            <a:endParaRPr lang="en-US" sz="2400" b="1" dirty="0">
              <a:effectLst/>
              <a:latin typeface="Times New Roman" panose="02020603050405020304" pitchFamily="18" charset="0"/>
              <a:ea typeface="Times New Roman" panose="02020603050405020304" pitchFamily="18" charset="0"/>
            </a:endParaRPr>
          </a:p>
          <a:p>
            <a:pPr marL="0" indent="0">
              <a:buNone/>
            </a:pPr>
            <a:endParaRPr lang="en-IN" sz="2400" b="1" dirty="0">
              <a:effectLst/>
              <a:latin typeface="Times New Roman" panose="02020603050405020304" pitchFamily="18" charset="0"/>
              <a:ea typeface="Times New Roman" panose="02020603050405020304" pitchFamily="18" charset="0"/>
            </a:endParaRPr>
          </a:p>
          <a:p>
            <a:pPr marL="0" indent="0">
              <a:buNone/>
            </a:pPr>
            <a:endParaRPr lang="en-IN" sz="2400" b="1" dirty="0">
              <a:effectLst/>
              <a:latin typeface="Times New Roman" panose="02020603050405020304" pitchFamily="18" charset="0"/>
              <a:ea typeface="Times New Roman" panose="02020603050405020304" pitchFamily="18" charset="0"/>
            </a:endParaRPr>
          </a:p>
          <a:p>
            <a:pPr marL="0" indent="0">
              <a:buNone/>
            </a:pPr>
            <a:endParaRPr lang="en-IN" sz="2400" b="1" dirty="0">
              <a:effectLst/>
              <a:latin typeface="Times New Roman" panose="02020603050405020304" pitchFamily="18" charset="0"/>
              <a:ea typeface="Times New Roman" panose="02020603050405020304" pitchFamily="18" charset="0"/>
            </a:endParaRPr>
          </a:p>
          <a:p>
            <a:pPr marL="0" indent="0">
              <a:buNone/>
            </a:pPr>
            <a:endParaRPr lang="en-IN" sz="2400" b="1" dirty="0">
              <a:effectLst/>
              <a:latin typeface="Times New Roman" panose="02020603050405020304" pitchFamily="18" charset="0"/>
              <a:ea typeface="Times New Roman" panose="02020603050405020304" pitchFamily="18" charset="0"/>
            </a:endParaRPr>
          </a:p>
          <a:p>
            <a:pPr marL="0" indent="0">
              <a:buNone/>
            </a:pPr>
            <a:endParaRPr lang="en-IN" sz="2400" b="1" dirty="0">
              <a:effectLst/>
              <a:latin typeface="Times New Roman" panose="02020603050405020304" pitchFamily="18" charset="0"/>
              <a:ea typeface="Times New Roman" panose="02020603050405020304" pitchFamily="18" charset="0"/>
            </a:endParaRPr>
          </a:p>
          <a:p>
            <a:pPr marL="0" indent="0">
              <a:buNone/>
            </a:pPr>
            <a:endParaRPr lang="en-IN" sz="2400" b="1" dirty="0">
              <a:effectLst/>
              <a:latin typeface="Times New Roman" panose="02020603050405020304" pitchFamily="18" charset="0"/>
              <a:ea typeface="Times New Roman" panose="02020603050405020304" pitchFamily="18" charset="0"/>
            </a:endParaRPr>
          </a:p>
          <a:p>
            <a:pPr marL="0" indent="0">
              <a:buNone/>
            </a:pPr>
            <a:endParaRPr lang="en-IN" sz="2400" b="1" dirty="0">
              <a:effectLst/>
              <a:latin typeface="Times New Roman" panose="02020603050405020304" pitchFamily="18" charset="0"/>
              <a:ea typeface="Times New Roman" panose="02020603050405020304" pitchFamily="18" charset="0"/>
            </a:endParaRPr>
          </a:p>
          <a:p>
            <a:pPr marL="0" indent="0">
              <a:buNone/>
            </a:pPr>
            <a:endParaRPr lang="en-IN" sz="2400" b="1" dirty="0">
              <a:effectLst/>
              <a:latin typeface="Times New Roman" panose="02020603050405020304" pitchFamily="18" charset="0"/>
              <a:ea typeface="Times New Roman" panose="02020603050405020304" pitchFamily="18" charset="0"/>
            </a:endParaRPr>
          </a:p>
          <a:p>
            <a:pPr marL="0" indent="0">
              <a:buNone/>
            </a:pPr>
            <a:r>
              <a:rPr lang="en-US" sz="2400" b="0" spc="-10" dirty="0">
                <a:effectLst/>
                <a:latin typeface="Times New Roman" panose="02020603050405020304" pitchFamily="18" charset="0"/>
                <a:ea typeface="Times New Roman" panose="02020603050405020304" pitchFamily="18" charset="0"/>
              </a:rPr>
              <a:t>Dataset is collected Using Google Forms</a:t>
            </a:r>
            <a:endParaRPr lang="en-IN" sz="2400" b="0" spc="-10" dirty="0">
              <a:effectLst/>
              <a:latin typeface="Times New Roman" panose="02020603050405020304" pitchFamily="18" charset="0"/>
              <a:ea typeface="Times New Roman" panose="02020603050405020304" pitchFamily="18" charset="0"/>
            </a:endParaRPr>
          </a:p>
          <a:p>
            <a:pPr marL="0" indent="0">
              <a:buNone/>
            </a:pPr>
            <a:endParaRPr lang="en-IN" sz="2400" b="1" dirty="0">
              <a:effectLst/>
              <a:latin typeface="Times New Roman" panose="02020603050405020304" pitchFamily="18" charset="0"/>
              <a:ea typeface="Times New Roman" panose="02020603050405020304" pitchFamily="18" charset="0"/>
            </a:endParaRPr>
          </a:p>
        </p:txBody>
      </p:sp>
      <p:pic>
        <p:nvPicPr>
          <p:cNvPr id="1026" name="Picture 2"/>
          <p:cNvPicPr>
            <a:picLocks noChangeAspect="1" noChangeArrowheads="1"/>
          </p:cNvPicPr>
          <p:nvPr/>
        </p:nvPicPr>
        <p:blipFill>
          <a:blip r:embed="rId2"/>
          <a:srcRect/>
          <a:stretch>
            <a:fillRect/>
          </a:stretch>
        </p:blipFill>
        <p:spPr bwMode="auto">
          <a:xfrm>
            <a:off x="682170" y="1381125"/>
            <a:ext cx="10043887" cy="4366532"/>
          </a:xfrm>
          <a:prstGeom prst="rect">
            <a:avLst/>
          </a:prstGeom>
          <a:noFill/>
          <a:ln w="9525">
            <a:noFill/>
            <a:miter lim="800000"/>
            <a:headEnd/>
            <a:tailEnd/>
          </a:ln>
          <a:effectLst/>
        </p:spPr>
      </p:pic>
    </p:spTree>
    <p:extLst>
      <p:ext uri="{BB962C8B-B14F-4D97-AF65-F5344CB8AC3E}">
        <p14:creationId xmlns:p14="http://schemas.microsoft.com/office/powerpoint/2010/main" xmlns="" val="3605443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E1D530-5429-295A-DA5B-098592239567}"/>
              </a:ext>
            </a:extLst>
          </p:cNvPr>
          <p:cNvSpPr>
            <a:spLocks noGrp="1"/>
          </p:cNvSpPr>
          <p:nvPr>
            <p:ph type="title"/>
          </p:nvPr>
        </p:nvSpPr>
        <p:spPr>
          <a:xfrm>
            <a:off x="421640" y="0"/>
            <a:ext cx="10515600" cy="957943"/>
          </a:xfrm>
        </p:spPr>
        <p:txBody>
          <a:bodyPr/>
          <a:lstStyle/>
          <a:p>
            <a:r>
              <a:rPr lang="en-US" b="1" dirty="0">
                <a:latin typeface="Times New Roman" pitchFamily="18" charset="0"/>
                <a:cs typeface="Times New Roman" pitchFamily="18" charset="0"/>
              </a:rPr>
              <a:t>Preprocessing of dataset</a:t>
            </a:r>
            <a:endParaRPr lang="en-IN"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xmlns="" id="{5E604E0B-1F99-10D6-313B-7F149B98496A}"/>
              </a:ext>
            </a:extLst>
          </p:cNvPr>
          <p:cNvSpPr>
            <a:spLocks noGrp="1"/>
          </p:cNvSpPr>
          <p:nvPr>
            <p:ph sz="quarter" idx="1"/>
          </p:nvPr>
        </p:nvSpPr>
        <p:spPr>
          <a:xfrm>
            <a:off x="304800" y="1132114"/>
            <a:ext cx="10742611" cy="5459605"/>
          </a:xfrm>
        </p:spPr>
        <p:txBody>
          <a:bodyPr>
            <a:normAutofit/>
          </a:bodyPr>
          <a:lstStyle/>
          <a:p>
            <a:r>
              <a:rPr lang="en-US" sz="2400" dirty="0">
                <a:effectLst/>
                <a:latin typeface="Times New Roman" panose="02020603050405020304" pitchFamily="18" charset="0"/>
                <a:ea typeface="Times New Roman" panose="02020603050405020304" pitchFamily="18" charset="0"/>
              </a:rPr>
              <a:t>Preprocess the Dataset Using Orange </a:t>
            </a:r>
            <a:r>
              <a:rPr lang="en-US" sz="2400" dirty="0" err="1">
                <a:effectLst/>
                <a:latin typeface="Times New Roman" panose="02020603050405020304" pitchFamily="18" charset="0"/>
                <a:ea typeface="Times New Roman" panose="02020603050405020304" pitchFamily="18" charset="0"/>
              </a:rPr>
              <a:t>Tool,My</a:t>
            </a:r>
            <a:r>
              <a:rPr lang="en-US" sz="2400" dirty="0">
                <a:effectLst/>
                <a:latin typeface="Times New Roman" panose="02020603050405020304" pitchFamily="18" charset="0"/>
                <a:ea typeface="Times New Roman" panose="02020603050405020304" pitchFamily="18" charset="0"/>
              </a:rPr>
              <a:t> dataset has missing values</a:t>
            </a:r>
          </a:p>
          <a:p>
            <a:r>
              <a:rPr lang="en-US" sz="2400" dirty="0">
                <a:latin typeface="Times New Roman" panose="02020603050405020304" pitchFamily="18" charset="0"/>
                <a:ea typeface="Times New Roman" panose="02020603050405020304" pitchFamily="18" charset="0"/>
              </a:rPr>
              <a:t>Before imputing</a:t>
            </a:r>
            <a:r>
              <a:rPr lang="en-US" sz="2400" b="1" dirty="0">
                <a:effectLst/>
                <a:latin typeface="Times New Roman" panose="02020603050405020304" pitchFamily="18" charset="0"/>
                <a:ea typeface="Times New Roman" panose="02020603050405020304" pitchFamily="18" charset="0"/>
              </a:rPr>
              <a:t> </a:t>
            </a:r>
          </a:p>
          <a:p>
            <a:endParaRPr lang="en-IN" sz="2400" dirty="0"/>
          </a:p>
        </p:txBody>
      </p:sp>
      <p:pic>
        <p:nvPicPr>
          <p:cNvPr id="6" name="Picture 5" descr="A1.jpg"/>
          <p:cNvPicPr>
            <a:picLocks noChangeAspect="1"/>
          </p:cNvPicPr>
          <p:nvPr/>
        </p:nvPicPr>
        <p:blipFill>
          <a:blip r:embed="rId2"/>
          <a:stretch>
            <a:fillRect/>
          </a:stretch>
        </p:blipFill>
        <p:spPr>
          <a:xfrm>
            <a:off x="1015999" y="2148114"/>
            <a:ext cx="9608458" cy="4484915"/>
          </a:xfrm>
          <a:prstGeom prst="rect">
            <a:avLst/>
          </a:prstGeom>
        </p:spPr>
      </p:pic>
    </p:spTree>
    <p:extLst>
      <p:ext uri="{BB962C8B-B14F-4D97-AF65-F5344CB8AC3E}">
        <p14:creationId xmlns:p14="http://schemas.microsoft.com/office/powerpoint/2010/main" xmlns="" val="41086965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8BB98B3-EC16-3078-F9CC-A03B21231D30}"/>
              </a:ext>
            </a:extLst>
          </p:cNvPr>
          <p:cNvSpPr>
            <a:spLocks noGrp="1"/>
          </p:cNvSpPr>
          <p:nvPr>
            <p:ph sz="quarter" idx="1"/>
          </p:nvPr>
        </p:nvSpPr>
        <p:spPr>
          <a:xfrm>
            <a:off x="464457" y="406399"/>
            <a:ext cx="10522542" cy="5811521"/>
          </a:xfrm>
        </p:spPr>
        <p:txBody>
          <a:bodyPr/>
          <a:lstStyle/>
          <a:p>
            <a:pPr marL="0" indent="0">
              <a:buNone/>
            </a:pPr>
            <a:r>
              <a:rPr lang="en-US" b="1" dirty="0"/>
              <a:t>AFTER IMPUTING</a:t>
            </a:r>
          </a:p>
          <a:p>
            <a:pPr marL="36900" indent="0">
              <a:buNone/>
            </a:pPr>
            <a:endParaRPr lang="en-IN" dirty="0"/>
          </a:p>
        </p:txBody>
      </p:sp>
      <p:pic>
        <p:nvPicPr>
          <p:cNvPr id="5" name="Picture 4" descr="A2.jpg"/>
          <p:cNvPicPr>
            <a:picLocks noChangeAspect="1"/>
          </p:cNvPicPr>
          <p:nvPr/>
        </p:nvPicPr>
        <p:blipFill>
          <a:blip r:embed="rId2"/>
          <a:stretch>
            <a:fillRect/>
          </a:stretch>
        </p:blipFill>
        <p:spPr>
          <a:xfrm>
            <a:off x="972456" y="870857"/>
            <a:ext cx="9710057" cy="5706155"/>
          </a:xfrm>
          <a:prstGeom prst="rect">
            <a:avLst/>
          </a:prstGeom>
        </p:spPr>
      </p:pic>
    </p:spTree>
    <p:extLst>
      <p:ext uri="{BB962C8B-B14F-4D97-AF65-F5344CB8AC3E}">
        <p14:creationId xmlns:p14="http://schemas.microsoft.com/office/powerpoint/2010/main" xmlns="" val="1917369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A4A10E1-E0C4-8CA8-3382-58D231590792}"/>
              </a:ext>
            </a:extLst>
          </p:cNvPr>
          <p:cNvSpPr>
            <a:spLocks noGrp="1"/>
          </p:cNvSpPr>
          <p:nvPr>
            <p:ph sz="quarter" idx="1"/>
          </p:nvPr>
        </p:nvSpPr>
        <p:spPr>
          <a:xfrm>
            <a:off x="362857" y="348344"/>
            <a:ext cx="9494375" cy="5831794"/>
          </a:xfrm>
        </p:spPr>
        <p:txBody>
          <a:bodyPr/>
          <a:lstStyle/>
          <a:p>
            <a:pPr marL="342900" lvl="0" indent="-342900">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Normalized the numerical values using Normalization[0,1]</a:t>
            </a:r>
          </a:p>
          <a:p>
            <a:pPr marL="342900" lvl="0" indent="-342900">
              <a:buFont typeface="Symbol" panose="05050102010706020507" pitchFamily="18" charset="2"/>
              <a:buChar char=""/>
            </a:pPr>
            <a:r>
              <a:rPr lang="en-IN" sz="2400" dirty="0">
                <a:effectLst/>
                <a:latin typeface="Times New Roman" panose="02020603050405020304" pitchFamily="18" charset="0"/>
                <a:ea typeface="Times New Roman" panose="02020603050405020304" pitchFamily="18" charset="0"/>
              </a:rPr>
              <a:t>After normalization</a:t>
            </a:r>
          </a:p>
          <a:p>
            <a:pPr marL="0" lvl="0" indent="0">
              <a:buNone/>
            </a:pPr>
            <a:endParaRPr lang="en-IN" sz="2400" dirty="0">
              <a:effectLst/>
              <a:latin typeface="Times New Roman" panose="02020603050405020304" pitchFamily="18" charset="0"/>
              <a:ea typeface="Times New Roman" panose="02020603050405020304" pitchFamily="18" charset="0"/>
            </a:endParaRPr>
          </a:p>
        </p:txBody>
      </p:sp>
      <p:pic>
        <p:nvPicPr>
          <p:cNvPr id="5" name="Picture 4" descr="b.jpg"/>
          <p:cNvPicPr>
            <a:picLocks noChangeAspect="1"/>
          </p:cNvPicPr>
          <p:nvPr/>
        </p:nvPicPr>
        <p:blipFill>
          <a:blip r:embed="rId2"/>
          <a:stretch>
            <a:fillRect/>
          </a:stretch>
        </p:blipFill>
        <p:spPr>
          <a:xfrm>
            <a:off x="1233715" y="1335314"/>
            <a:ext cx="9173028" cy="5283200"/>
          </a:xfrm>
          <a:prstGeom prst="rect">
            <a:avLst/>
          </a:prstGeom>
        </p:spPr>
      </p:pic>
    </p:spTree>
    <p:extLst>
      <p:ext uri="{BB962C8B-B14F-4D97-AF65-F5344CB8AC3E}">
        <p14:creationId xmlns:p14="http://schemas.microsoft.com/office/powerpoint/2010/main" xmlns="" val="24312703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Custom 1">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1055</TotalTime>
  <Words>1685</Words>
  <Application>Microsoft Office PowerPoint</Application>
  <PresentationFormat>Custom</PresentationFormat>
  <Paragraphs>258</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Equity</vt:lpstr>
      <vt:lpstr>   </vt:lpstr>
      <vt:lpstr>ABSTRACT</vt:lpstr>
      <vt:lpstr>REQUIREMENTS</vt:lpstr>
      <vt:lpstr>                Google Form of Our Survey</vt:lpstr>
      <vt:lpstr>PROBLEM STATEMENT </vt:lpstr>
      <vt:lpstr>Dataset</vt:lpstr>
      <vt:lpstr>Preprocessing of dataset</vt:lpstr>
      <vt:lpstr>Slide 8</vt:lpstr>
      <vt:lpstr>Slide 9</vt:lpstr>
      <vt:lpstr>Generating SQL Queries for OLAP Schema Construction</vt:lpstr>
      <vt:lpstr>Star schema</vt:lpstr>
      <vt:lpstr>STAR SCHEMA</vt:lpstr>
      <vt:lpstr>    Concept Hierarchies used in star schema</vt:lpstr>
      <vt:lpstr>STAR SCHEMA-OLAP OPERATIONS</vt:lpstr>
      <vt:lpstr>  Output:                                                         Visualization:</vt:lpstr>
      <vt:lpstr>Slide 16</vt:lpstr>
      <vt:lpstr>Slide 17</vt:lpstr>
      <vt:lpstr>Slide 18</vt:lpstr>
      <vt:lpstr> </vt:lpstr>
      <vt:lpstr>Snow flake schema</vt:lpstr>
      <vt:lpstr>Snow flake schema</vt:lpstr>
      <vt:lpstr>Concept Hierarchy used in snow flake schema</vt:lpstr>
      <vt:lpstr>SNOW FLAKE SCHEMA-OLAP OPERATIONS</vt:lpstr>
      <vt:lpstr>Slide 24</vt:lpstr>
      <vt:lpstr>Slide 25</vt:lpstr>
      <vt:lpstr>Slide 26</vt:lpstr>
      <vt:lpstr>  Output:                                                         Visualization:</vt:lpstr>
      <vt:lpstr>Slide 28</vt:lpstr>
      <vt:lpstr>FACT CONSTELLATION SCHEMA</vt:lpstr>
      <vt:lpstr>FACT CONSTELLATION SCHEMA</vt:lpstr>
      <vt:lpstr>Slide 31</vt:lpstr>
      <vt:lpstr>FACT CONSTELLATION-OLAP OPERATIONS</vt:lpstr>
      <vt:lpstr>Slide 33</vt:lpstr>
      <vt:lpstr>Slide 34</vt:lpstr>
      <vt:lpstr>Slide 35</vt:lpstr>
      <vt:lpstr>Slide 36</vt:lpstr>
      <vt:lpstr>Slide 37</vt:lpstr>
      <vt:lpstr>Slide 38</vt:lpstr>
      <vt:lpstr>Slide 39</vt:lpstr>
      <vt:lpstr>Perform Data Mining on the Dataset</vt:lpstr>
      <vt:lpstr>Slide 41</vt:lpstr>
      <vt:lpstr>              EVALUATION  METRICS:</vt:lpstr>
      <vt:lpstr>                           ENTIRE  WORKFLOW</vt:lpstr>
      <vt:lpstr>Distributions -Analysis</vt:lpstr>
      <vt:lpstr>Slide 45</vt:lpstr>
      <vt:lpstr>Glass Identification and Classification Based on  Elemental Properties</vt:lpstr>
      <vt:lpstr>PROBLEM STATEMENT </vt:lpstr>
      <vt:lpstr>Dataset</vt:lpstr>
      <vt:lpstr>Preprocessing of Dataset</vt:lpstr>
      <vt:lpstr>After preprocessing</vt:lpstr>
      <vt:lpstr>Slide 51</vt:lpstr>
      <vt:lpstr>Slide 52</vt:lpstr>
      <vt:lpstr>Bar plot-Analysis</vt:lpstr>
      <vt:lpstr>Slide 54</vt:lpstr>
      <vt:lpstr>               FINAL  ANALYSIS</vt:lpstr>
      <vt:lpstr>Experimental Analysis</vt:lpstr>
      <vt:lpstr>Key Findings From Model Comparisions</vt:lpstr>
      <vt:lpstr>CONCLUSION</vt:lpstr>
      <vt:lpstr>Slide 59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Spending Behavior Classification using Online Shopping Data: A KDD Approach-PART-A     Department of Computer Science and Engineering Seshadri Rao Gudlavalleru Engineering College, Gudlavalleru.  Under the Guidance of Dr. M. Babu Rao, M.Tech, Ph.D.,  Head of the Department</dc:title>
  <dc:creator>Sai Krishna</dc:creator>
  <cp:lastModifiedBy>Sanjana</cp:lastModifiedBy>
  <cp:revision>63</cp:revision>
  <dcterms:created xsi:type="dcterms:W3CDTF">2025-04-05T14:48:01Z</dcterms:created>
  <dcterms:modified xsi:type="dcterms:W3CDTF">2025-04-07T10:25:42Z</dcterms:modified>
</cp:coreProperties>
</file>